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8" autoAdjust="0"/>
  </p:normalViewPr>
  <p:slideViewPr>
    <p:cSldViewPr>
      <p:cViewPr varScale="1">
        <p:scale>
          <a:sx n="86" d="100"/>
          <a:sy n="86" d="100"/>
        </p:scale>
        <p:origin x="-6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973C5-EBBA-4F7B-A1AB-8DCCB601AB2A}" type="datetimeFigureOut">
              <a:rPr lang="en-US" smtClean="0"/>
              <a:pPr/>
              <a:t>9/9/2009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48E7B-DE6D-4B59-A391-93A06A4FA5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48E7B-DE6D-4B59-A391-93A06A4FA5A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2021B-6B9A-43C0-B72A-2E8123F5A1A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2021B-6B9A-43C0-B72A-2E8123F5A1A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2021B-6B9A-43C0-B72A-2E8123F5A1A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2021B-6B9A-43C0-B72A-2E8123F5A1A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2021B-6B9A-43C0-B72A-2E8123F5A1A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2021B-6B9A-43C0-B72A-2E8123F5A1A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8A7B9B-1916-43CD-8D3A-FB37171C89E5}" type="datetime1">
              <a:rPr lang="en-US" smtClean="0"/>
              <a:pPr/>
              <a:t>9/9/2009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RSC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8EC1C-2900-4993-B734-B936A17A5F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48E57-7FF8-46C2-A1D3-3A5F08F28465}" type="datetime1">
              <a:rPr lang="en-US" smtClean="0"/>
              <a:pPr/>
              <a:t>9/9/2009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RSC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8EC1C-2900-4993-B734-B936A17A5F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3248E4-13F6-4533-9E2D-F51163FBEEDF}" type="datetime1">
              <a:rPr lang="en-US" smtClean="0"/>
              <a:pPr/>
              <a:t>9/9/2009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RSC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8EC1C-2900-4993-B734-B936A17A5F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FE8420-F14C-4C35-AD00-CC1AEA2EF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69D7D7-5610-4D8D-9844-B3C090D926EE}" type="datetime1">
              <a:rPr lang="en-US" smtClean="0"/>
              <a:pPr/>
              <a:t>9/9/2009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RSC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8EC1C-2900-4993-B734-B936A17A5F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2725DD-085B-4D5D-A74D-124ABB689AE4}" type="datetime1">
              <a:rPr lang="en-US" smtClean="0"/>
              <a:pPr/>
              <a:t>9/9/2009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RSC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8EC1C-2900-4993-B734-B936A17A5F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083E5A-5EDF-437B-A1F6-B94088B0BF59}" type="datetime1">
              <a:rPr lang="en-US" smtClean="0"/>
              <a:pPr/>
              <a:t>9/9/2009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RSC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8EC1C-2900-4993-B734-B936A17A5F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E10B3B-D1CB-4556-8DF9-6C49100B04D0}" type="datetime1">
              <a:rPr lang="en-US" smtClean="0"/>
              <a:pPr/>
              <a:t>9/9/2009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RSC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8EC1C-2900-4993-B734-B936A17A5F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5DAE2-9C25-4C3A-9F95-C9BB2A414AE6}" type="datetime1">
              <a:rPr lang="en-US" smtClean="0"/>
              <a:pPr/>
              <a:t>9/9/2009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RSC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8EC1C-2900-4993-B734-B936A17A5F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A5C5DF-92EE-4FFC-9D5A-D9D8E48CFE4E}" type="datetime1">
              <a:rPr lang="en-US" smtClean="0"/>
              <a:pPr/>
              <a:t>9/9/2009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RSC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8EC1C-2900-4993-B734-B936A17A5F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E6D6F1-22B2-4FC8-AD78-E6D3E7693814}" type="datetime1">
              <a:rPr lang="en-US" smtClean="0"/>
              <a:pPr/>
              <a:t>9/9/2009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RSC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8EC1C-2900-4993-B734-B936A17A5F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6DE78E0-DE13-498D-A173-27EA0A0EFF8A}" type="datetime1">
              <a:rPr lang="en-US" smtClean="0"/>
              <a:pPr/>
              <a:t>9/9/2009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US" dirty="0" smtClean="0"/>
              <a:t>RSC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F88EC1C-2900-4993-B734-B936A17A5F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3F6A447-4A1D-42FD-B97C-DC1F2EA52C2E}" type="datetime1">
              <a:rPr lang="en-US" smtClean="0"/>
              <a:pPr/>
              <a:t>9/9/2009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dirty="0" smtClean="0"/>
              <a:t>RSC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F88EC1C-2900-4993-B734-B936A17A5F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MicroView FM </a:t>
            </a:r>
            <a:r>
              <a:rPr lang="en-US" dirty="0" smtClean="0"/>
              <a:t>@ RSC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22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9850" y="3400425"/>
            <a:ext cx="1452563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23" name="Picture 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133600"/>
            <a:ext cx="4678363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24" name="Freeform 40"/>
          <p:cNvSpPr>
            <a:spLocks/>
          </p:cNvSpPr>
          <p:nvPr/>
        </p:nvSpPr>
        <p:spPr bwMode="auto">
          <a:xfrm>
            <a:off x="4452938" y="2516188"/>
            <a:ext cx="1452562" cy="838200"/>
          </a:xfrm>
          <a:custGeom>
            <a:avLst/>
            <a:gdLst/>
            <a:ahLst/>
            <a:cxnLst>
              <a:cxn ang="0">
                <a:pos x="103" y="85"/>
              </a:cxn>
              <a:cxn ang="0">
                <a:pos x="100" y="131"/>
              </a:cxn>
              <a:cxn ang="0">
                <a:pos x="0" y="56"/>
              </a:cxn>
              <a:cxn ang="0">
                <a:pos x="109" y="0"/>
              </a:cxn>
              <a:cxn ang="0">
                <a:pos x="107" y="45"/>
              </a:cxn>
              <a:cxn ang="0">
                <a:pos x="161" y="46"/>
              </a:cxn>
              <a:cxn ang="0">
                <a:pos x="217" y="52"/>
              </a:cxn>
              <a:cxn ang="0">
                <a:pos x="272" y="60"/>
              </a:cxn>
              <a:cxn ang="0">
                <a:pos x="330" y="71"/>
              </a:cxn>
              <a:cxn ang="0">
                <a:pos x="387" y="87"/>
              </a:cxn>
              <a:cxn ang="0">
                <a:pos x="445" y="106"/>
              </a:cxn>
              <a:cxn ang="0">
                <a:pos x="501" y="125"/>
              </a:cxn>
              <a:cxn ang="0">
                <a:pos x="556" y="148"/>
              </a:cxn>
              <a:cxn ang="0">
                <a:pos x="608" y="173"/>
              </a:cxn>
              <a:cxn ang="0">
                <a:pos x="658" y="200"/>
              </a:cxn>
              <a:cxn ang="0">
                <a:pos x="704" y="229"/>
              </a:cxn>
              <a:cxn ang="0">
                <a:pos x="746" y="260"/>
              </a:cxn>
              <a:cxn ang="0">
                <a:pos x="765" y="275"/>
              </a:cxn>
              <a:cxn ang="0">
                <a:pos x="783" y="292"/>
              </a:cxn>
              <a:cxn ang="0">
                <a:pos x="800" y="308"/>
              </a:cxn>
              <a:cxn ang="0">
                <a:pos x="817" y="325"/>
              </a:cxn>
              <a:cxn ang="0">
                <a:pos x="831" y="342"/>
              </a:cxn>
              <a:cxn ang="0">
                <a:pos x="844" y="357"/>
              </a:cxn>
              <a:cxn ang="0">
                <a:pos x="856" y="375"/>
              </a:cxn>
              <a:cxn ang="0">
                <a:pos x="865" y="394"/>
              </a:cxn>
              <a:cxn ang="0">
                <a:pos x="915" y="369"/>
              </a:cxn>
              <a:cxn ang="0">
                <a:pos x="890" y="528"/>
              </a:cxn>
              <a:cxn ang="0">
                <a:pos x="760" y="440"/>
              </a:cxn>
              <a:cxn ang="0">
                <a:pos x="813" y="417"/>
              </a:cxn>
              <a:cxn ang="0">
                <a:pos x="804" y="400"/>
              </a:cxn>
              <a:cxn ang="0">
                <a:pos x="794" y="384"/>
              </a:cxn>
              <a:cxn ang="0">
                <a:pos x="781" y="367"/>
              </a:cxn>
              <a:cxn ang="0">
                <a:pos x="767" y="352"/>
              </a:cxn>
              <a:cxn ang="0">
                <a:pos x="752" y="336"/>
              </a:cxn>
              <a:cxn ang="0">
                <a:pos x="737" y="321"/>
              </a:cxn>
              <a:cxn ang="0">
                <a:pos x="719" y="306"/>
              </a:cxn>
              <a:cxn ang="0">
                <a:pos x="700" y="290"/>
              </a:cxn>
              <a:cxn ang="0">
                <a:pos x="660" y="261"/>
              </a:cxn>
              <a:cxn ang="0">
                <a:pos x="614" y="235"/>
              </a:cxn>
              <a:cxn ang="0">
                <a:pos x="566" y="210"/>
              </a:cxn>
              <a:cxn ang="0">
                <a:pos x="516" y="187"/>
              </a:cxn>
              <a:cxn ang="0">
                <a:pos x="464" y="165"/>
              </a:cxn>
              <a:cxn ang="0">
                <a:pos x="410" y="146"/>
              </a:cxn>
              <a:cxn ang="0">
                <a:pos x="357" y="129"/>
              </a:cxn>
              <a:cxn ang="0">
                <a:pos x="305" y="116"/>
              </a:cxn>
              <a:cxn ang="0">
                <a:pos x="251" y="104"/>
              </a:cxn>
              <a:cxn ang="0">
                <a:pos x="199" y="94"/>
              </a:cxn>
              <a:cxn ang="0">
                <a:pos x="149" y="89"/>
              </a:cxn>
              <a:cxn ang="0">
                <a:pos x="103" y="85"/>
              </a:cxn>
            </a:cxnLst>
            <a:rect l="0" t="0" r="r" b="b"/>
            <a:pathLst>
              <a:path w="915" h="528">
                <a:moveTo>
                  <a:pt x="103" y="85"/>
                </a:moveTo>
                <a:lnTo>
                  <a:pt x="100" y="131"/>
                </a:lnTo>
                <a:lnTo>
                  <a:pt x="0" y="56"/>
                </a:lnTo>
                <a:lnTo>
                  <a:pt x="109" y="0"/>
                </a:lnTo>
                <a:lnTo>
                  <a:pt x="107" y="45"/>
                </a:lnTo>
                <a:lnTo>
                  <a:pt x="161" y="46"/>
                </a:lnTo>
                <a:lnTo>
                  <a:pt x="217" y="52"/>
                </a:lnTo>
                <a:lnTo>
                  <a:pt x="272" y="60"/>
                </a:lnTo>
                <a:lnTo>
                  <a:pt x="330" y="71"/>
                </a:lnTo>
                <a:lnTo>
                  <a:pt x="387" y="87"/>
                </a:lnTo>
                <a:lnTo>
                  <a:pt x="445" y="106"/>
                </a:lnTo>
                <a:lnTo>
                  <a:pt x="501" y="125"/>
                </a:lnTo>
                <a:lnTo>
                  <a:pt x="556" y="148"/>
                </a:lnTo>
                <a:lnTo>
                  <a:pt x="608" y="173"/>
                </a:lnTo>
                <a:lnTo>
                  <a:pt x="658" y="200"/>
                </a:lnTo>
                <a:lnTo>
                  <a:pt x="704" y="229"/>
                </a:lnTo>
                <a:lnTo>
                  <a:pt x="746" y="260"/>
                </a:lnTo>
                <a:lnTo>
                  <a:pt x="765" y="275"/>
                </a:lnTo>
                <a:lnTo>
                  <a:pt x="783" y="292"/>
                </a:lnTo>
                <a:lnTo>
                  <a:pt x="800" y="308"/>
                </a:lnTo>
                <a:lnTo>
                  <a:pt x="817" y="325"/>
                </a:lnTo>
                <a:lnTo>
                  <a:pt x="831" y="342"/>
                </a:lnTo>
                <a:lnTo>
                  <a:pt x="844" y="357"/>
                </a:lnTo>
                <a:lnTo>
                  <a:pt x="856" y="375"/>
                </a:lnTo>
                <a:lnTo>
                  <a:pt x="865" y="394"/>
                </a:lnTo>
                <a:lnTo>
                  <a:pt x="915" y="369"/>
                </a:lnTo>
                <a:lnTo>
                  <a:pt x="890" y="528"/>
                </a:lnTo>
                <a:lnTo>
                  <a:pt x="760" y="440"/>
                </a:lnTo>
                <a:lnTo>
                  <a:pt x="813" y="417"/>
                </a:lnTo>
                <a:lnTo>
                  <a:pt x="804" y="400"/>
                </a:lnTo>
                <a:lnTo>
                  <a:pt x="794" y="384"/>
                </a:lnTo>
                <a:lnTo>
                  <a:pt x="781" y="367"/>
                </a:lnTo>
                <a:lnTo>
                  <a:pt x="767" y="352"/>
                </a:lnTo>
                <a:lnTo>
                  <a:pt x="752" y="336"/>
                </a:lnTo>
                <a:lnTo>
                  <a:pt x="737" y="321"/>
                </a:lnTo>
                <a:lnTo>
                  <a:pt x="719" y="306"/>
                </a:lnTo>
                <a:lnTo>
                  <a:pt x="700" y="290"/>
                </a:lnTo>
                <a:lnTo>
                  <a:pt x="660" y="261"/>
                </a:lnTo>
                <a:lnTo>
                  <a:pt x="614" y="235"/>
                </a:lnTo>
                <a:lnTo>
                  <a:pt x="566" y="210"/>
                </a:lnTo>
                <a:lnTo>
                  <a:pt x="516" y="187"/>
                </a:lnTo>
                <a:lnTo>
                  <a:pt x="464" y="165"/>
                </a:lnTo>
                <a:lnTo>
                  <a:pt x="410" y="146"/>
                </a:lnTo>
                <a:lnTo>
                  <a:pt x="357" y="129"/>
                </a:lnTo>
                <a:lnTo>
                  <a:pt x="305" y="116"/>
                </a:lnTo>
                <a:lnTo>
                  <a:pt x="251" y="104"/>
                </a:lnTo>
                <a:lnTo>
                  <a:pt x="199" y="94"/>
                </a:lnTo>
                <a:lnTo>
                  <a:pt x="149" y="89"/>
                </a:lnTo>
                <a:lnTo>
                  <a:pt x="103" y="85"/>
                </a:lnTo>
                <a:close/>
              </a:path>
            </a:pathLst>
          </a:custGeom>
          <a:solidFill>
            <a:srgbClr val="DA25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25" name="Text Box 41"/>
          <p:cNvSpPr txBox="1">
            <a:spLocks noChangeArrowheads="1"/>
          </p:cNvSpPr>
          <p:nvPr/>
        </p:nvSpPr>
        <p:spPr bwMode="auto">
          <a:xfrm>
            <a:off x="381000" y="137160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1800" b="1" i="0">
                <a:latin typeface="Arial Narrow" pitchFamily="34" charset="0"/>
              </a:rPr>
              <a:t>MicroView FM™</a:t>
            </a:r>
            <a:r>
              <a:rPr lang="en-US" sz="1800" i="0">
                <a:latin typeface="Arial Narrow" pitchFamily="34" charset="0"/>
              </a:rPr>
              <a:t> is an add-in module for ARCHIBUS/FM that allows facilities data to be collected and verified on a Palm-based data collector.</a:t>
            </a:r>
          </a:p>
        </p:txBody>
      </p:sp>
      <p:sp>
        <p:nvSpPr>
          <p:cNvPr id="67626" name="Text Box 42"/>
          <p:cNvSpPr txBox="1">
            <a:spLocks noChangeArrowheads="1"/>
          </p:cNvSpPr>
          <p:nvPr/>
        </p:nvSpPr>
        <p:spPr bwMode="auto">
          <a:xfrm>
            <a:off x="6781800" y="1931988"/>
            <a:ext cx="22098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1800" b="1" i="0" dirty="0">
                <a:latin typeface="Arial Narrow" pitchFamily="34" charset="0"/>
              </a:rPr>
              <a:t>Features:</a:t>
            </a:r>
          </a:p>
          <a:p>
            <a:pPr algn="l">
              <a:buFontTx/>
              <a:buChar char="•"/>
            </a:pPr>
            <a:endParaRPr lang="en-US" sz="1000" i="0" dirty="0">
              <a:latin typeface="Arial Narrow" pitchFamily="34" charset="0"/>
            </a:endParaRPr>
          </a:p>
          <a:p>
            <a:pPr algn="l">
              <a:buFontTx/>
              <a:buChar char="•"/>
            </a:pPr>
            <a:r>
              <a:rPr lang="en-US" sz="1600" i="0" dirty="0">
                <a:latin typeface="Arial Narrow" pitchFamily="34" charset="0"/>
              </a:rPr>
              <a:t>Supports ARCHIBUS/FM Versions </a:t>
            </a:r>
            <a:r>
              <a:rPr lang="en-US" sz="1600" i="0" dirty="0" smtClean="0">
                <a:latin typeface="Arial Narrow" pitchFamily="34" charset="0"/>
              </a:rPr>
              <a:t>10 - 18</a:t>
            </a:r>
            <a:endParaRPr lang="en-US" sz="1600" i="0" dirty="0">
              <a:latin typeface="Arial Narrow" pitchFamily="34" charset="0"/>
            </a:endParaRPr>
          </a:p>
          <a:p>
            <a:pPr algn="l">
              <a:buFontTx/>
              <a:buChar char="•"/>
            </a:pPr>
            <a:endParaRPr lang="en-US" sz="1000" i="0" dirty="0">
              <a:latin typeface="Arial Narrow" pitchFamily="34" charset="0"/>
            </a:endParaRPr>
          </a:p>
          <a:p>
            <a:pPr algn="l">
              <a:buFontTx/>
              <a:buChar char="•"/>
            </a:pPr>
            <a:r>
              <a:rPr lang="en-US" sz="1600" i="0" dirty="0">
                <a:latin typeface="Arial Narrow" pitchFamily="34" charset="0"/>
              </a:rPr>
              <a:t>Supports Sybase SQL Anywhere, MS SQL Server, and Oracle back-end databases</a:t>
            </a:r>
          </a:p>
          <a:p>
            <a:pPr algn="l">
              <a:buFontTx/>
              <a:buChar char="•"/>
            </a:pPr>
            <a:endParaRPr lang="en-US" sz="1000" i="0" dirty="0">
              <a:latin typeface="Arial Narrow" pitchFamily="34" charset="0"/>
            </a:endParaRPr>
          </a:p>
          <a:p>
            <a:pPr algn="l">
              <a:buFontTx/>
              <a:buChar char="•"/>
            </a:pPr>
            <a:r>
              <a:rPr lang="en-US" sz="1600" i="0" dirty="0">
                <a:latin typeface="Arial Narrow" pitchFamily="34" charset="0"/>
              </a:rPr>
              <a:t>Supports all Palm™ </a:t>
            </a:r>
            <a:r>
              <a:rPr lang="en-US" sz="1600" i="0" dirty="0" smtClean="0">
                <a:latin typeface="Arial Narrow" pitchFamily="34" charset="0"/>
              </a:rPr>
              <a:t>OS 2.0 </a:t>
            </a:r>
            <a:r>
              <a:rPr lang="en-US" sz="1600" i="0" dirty="0">
                <a:latin typeface="Arial Narrow" pitchFamily="34" charset="0"/>
              </a:rPr>
              <a:t>or higher </a:t>
            </a:r>
            <a:r>
              <a:rPr lang="en-US" sz="1600" i="0" dirty="0" smtClean="0">
                <a:latin typeface="Arial Narrow" pitchFamily="34" charset="0"/>
              </a:rPr>
              <a:t>devices and Windows Mobile 6</a:t>
            </a:r>
            <a:endParaRPr lang="en-US" sz="1600" i="0" dirty="0">
              <a:latin typeface="Arial Narrow" pitchFamily="34" charset="0"/>
            </a:endParaRPr>
          </a:p>
          <a:p>
            <a:pPr algn="l">
              <a:buFontTx/>
              <a:buChar char="•"/>
            </a:pPr>
            <a:endParaRPr lang="en-US" sz="1000" i="0" dirty="0">
              <a:latin typeface="Arial Narrow" pitchFamily="34" charset="0"/>
            </a:endParaRPr>
          </a:p>
          <a:p>
            <a:pPr algn="l">
              <a:buFontTx/>
              <a:buChar char="•"/>
            </a:pPr>
            <a:r>
              <a:rPr lang="en-US" sz="1600" i="0" dirty="0">
                <a:latin typeface="Arial Narrow" pitchFamily="34" charset="0"/>
              </a:rPr>
              <a:t>Supports Symbol SPT™ bar code devices</a:t>
            </a:r>
          </a:p>
          <a:p>
            <a:pPr algn="l">
              <a:buFontTx/>
              <a:buChar char="•"/>
            </a:pPr>
            <a:endParaRPr lang="en-US" sz="1000" i="0" dirty="0">
              <a:latin typeface="Arial Narrow" pitchFamily="34" charset="0"/>
            </a:endParaRPr>
          </a:p>
          <a:p>
            <a:pPr algn="l">
              <a:buFontTx/>
              <a:buChar char="•"/>
            </a:pPr>
            <a:r>
              <a:rPr lang="en-US" sz="1600" i="0" dirty="0">
                <a:latin typeface="Arial Narrow" pitchFamily="34" charset="0"/>
              </a:rPr>
              <a:t>Is sold as software only or as part of a complete kit with a Symbol SPT unit</a:t>
            </a:r>
          </a:p>
        </p:txBody>
      </p:sp>
      <p:sp>
        <p:nvSpPr>
          <p:cNvPr id="67629" name="Text Box 45"/>
          <p:cNvSpPr txBox="1">
            <a:spLocks noChangeArrowheads="1"/>
          </p:cNvSpPr>
          <p:nvPr/>
        </p:nvSpPr>
        <p:spPr bwMode="auto">
          <a:xfrm>
            <a:off x="876300" y="777875"/>
            <a:ext cx="4414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 Black" pitchFamily="34" charset="0"/>
              </a:rPr>
              <a:t>Mobile Data Management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76200" y="609600"/>
            <a:ext cx="823913" cy="822325"/>
            <a:chOff x="1766" y="2641"/>
            <a:chExt cx="519" cy="518"/>
          </a:xfrm>
        </p:grpSpPr>
        <p:sp>
          <p:nvSpPr>
            <p:cNvPr id="67631" name="Freeform 47"/>
            <p:cNvSpPr>
              <a:spLocks/>
            </p:cNvSpPr>
            <p:nvPr/>
          </p:nvSpPr>
          <p:spPr bwMode="auto">
            <a:xfrm>
              <a:off x="1766" y="2641"/>
              <a:ext cx="519" cy="518"/>
            </a:xfrm>
            <a:custGeom>
              <a:avLst/>
              <a:gdLst/>
              <a:ahLst/>
              <a:cxnLst>
                <a:cxn ang="0">
                  <a:pos x="2286" y="4136"/>
                </a:cxn>
                <a:cxn ang="0">
                  <a:pos x="2591" y="4081"/>
                </a:cxn>
                <a:cxn ang="0">
                  <a:pos x="2881" y="3983"/>
                </a:cxn>
                <a:cxn ang="0">
                  <a:pos x="3148" y="3846"/>
                </a:cxn>
                <a:cxn ang="0">
                  <a:pos x="3392" y="3673"/>
                </a:cxn>
                <a:cxn ang="0">
                  <a:pos x="3608" y="3467"/>
                </a:cxn>
                <a:cxn ang="0">
                  <a:pos x="3793" y="3232"/>
                </a:cxn>
                <a:cxn ang="0">
                  <a:pos x="3944" y="2971"/>
                </a:cxn>
                <a:cxn ang="0">
                  <a:pos x="4055" y="2689"/>
                </a:cxn>
                <a:cxn ang="0">
                  <a:pos x="4124" y="2389"/>
                </a:cxn>
                <a:cxn ang="0">
                  <a:pos x="4149" y="2074"/>
                </a:cxn>
                <a:cxn ang="0">
                  <a:pos x="4124" y="1759"/>
                </a:cxn>
                <a:cxn ang="0">
                  <a:pos x="4055" y="1458"/>
                </a:cxn>
                <a:cxn ang="0">
                  <a:pos x="3944" y="1176"/>
                </a:cxn>
                <a:cxn ang="0">
                  <a:pos x="3793" y="916"/>
                </a:cxn>
                <a:cxn ang="0">
                  <a:pos x="3608" y="681"/>
                </a:cxn>
                <a:cxn ang="0">
                  <a:pos x="3392" y="475"/>
                </a:cxn>
                <a:cxn ang="0">
                  <a:pos x="3148" y="301"/>
                </a:cxn>
                <a:cxn ang="0">
                  <a:pos x="2881" y="164"/>
                </a:cxn>
                <a:cxn ang="0">
                  <a:pos x="2591" y="66"/>
                </a:cxn>
                <a:cxn ang="0">
                  <a:pos x="2286" y="12"/>
                </a:cxn>
                <a:cxn ang="0">
                  <a:pos x="1967" y="4"/>
                </a:cxn>
                <a:cxn ang="0">
                  <a:pos x="1657" y="43"/>
                </a:cxn>
                <a:cxn ang="0">
                  <a:pos x="1362" y="126"/>
                </a:cxn>
                <a:cxn ang="0">
                  <a:pos x="1087" y="251"/>
                </a:cxn>
                <a:cxn ang="0">
                  <a:pos x="834" y="414"/>
                </a:cxn>
                <a:cxn ang="0">
                  <a:pos x="608" y="609"/>
                </a:cxn>
                <a:cxn ang="0">
                  <a:pos x="413" y="834"/>
                </a:cxn>
                <a:cxn ang="0">
                  <a:pos x="251" y="1087"/>
                </a:cxn>
                <a:cxn ang="0">
                  <a:pos x="126" y="1362"/>
                </a:cxn>
                <a:cxn ang="0">
                  <a:pos x="42" y="1657"/>
                </a:cxn>
                <a:cxn ang="0">
                  <a:pos x="2" y="1968"/>
                </a:cxn>
                <a:cxn ang="0">
                  <a:pos x="11" y="2285"/>
                </a:cxn>
                <a:cxn ang="0">
                  <a:pos x="66" y="2590"/>
                </a:cxn>
                <a:cxn ang="0">
                  <a:pos x="164" y="2880"/>
                </a:cxn>
                <a:cxn ang="0">
                  <a:pos x="301" y="3147"/>
                </a:cxn>
                <a:cxn ang="0">
                  <a:pos x="475" y="3391"/>
                </a:cxn>
                <a:cxn ang="0">
                  <a:pos x="681" y="3607"/>
                </a:cxn>
                <a:cxn ang="0">
                  <a:pos x="916" y="3792"/>
                </a:cxn>
                <a:cxn ang="0">
                  <a:pos x="1176" y="3942"/>
                </a:cxn>
                <a:cxn ang="0">
                  <a:pos x="1458" y="4053"/>
                </a:cxn>
                <a:cxn ang="0">
                  <a:pos x="1759" y="4123"/>
                </a:cxn>
                <a:cxn ang="0">
                  <a:pos x="2074" y="4147"/>
                </a:cxn>
              </a:cxnLst>
              <a:rect l="0" t="0" r="r" b="b"/>
              <a:pathLst>
                <a:path w="4149" h="4147">
                  <a:moveTo>
                    <a:pt x="2074" y="4147"/>
                  </a:moveTo>
                  <a:lnTo>
                    <a:pt x="2180" y="4145"/>
                  </a:lnTo>
                  <a:lnTo>
                    <a:pt x="2286" y="4136"/>
                  </a:lnTo>
                  <a:lnTo>
                    <a:pt x="2390" y="4123"/>
                  </a:lnTo>
                  <a:lnTo>
                    <a:pt x="2491" y="4105"/>
                  </a:lnTo>
                  <a:lnTo>
                    <a:pt x="2591" y="4081"/>
                  </a:lnTo>
                  <a:lnTo>
                    <a:pt x="2690" y="4053"/>
                  </a:lnTo>
                  <a:lnTo>
                    <a:pt x="2786" y="4021"/>
                  </a:lnTo>
                  <a:lnTo>
                    <a:pt x="2881" y="3983"/>
                  </a:lnTo>
                  <a:lnTo>
                    <a:pt x="2972" y="3942"/>
                  </a:lnTo>
                  <a:lnTo>
                    <a:pt x="3061" y="3896"/>
                  </a:lnTo>
                  <a:lnTo>
                    <a:pt x="3148" y="3846"/>
                  </a:lnTo>
                  <a:lnTo>
                    <a:pt x="3233" y="3792"/>
                  </a:lnTo>
                  <a:lnTo>
                    <a:pt x="3314" y="3734"/>
                  </a:lnTo>
                  <a:lnTo>
                    <a:pt x="3392" y="3673"/>
                  </a:lnTo>
                  <a:lnTo>
                    <a:pt x="3468" y="3607"/>
                  </a:lnTo>
                  <a:lnTo>
                    <a:pt x="3539" y="3539"/>
                  </a:lnTo>
                  <a:lnTo>
                    <a:pt x="3608" y="3467"/>
                  </a:lnTo>
                  <a:lnTo>
                    <a:pt x="3674" y="3391"/>
                  </a:lnTo>
                  <a:lnTo>
                    <a:pt x="3735" y="3313"/>
                  </a:lnTo>
                  <a:lnTo>
                    <a:pt x="3793" y="3232"/>
                  </a:lnTo>
                  <a:lnTo>
                    <a:pt x="3848" y="3147"/>
                  </a:lnTo>
                  <a:lnTo>
                    <a:pt x="3898" y="3060"/>
                  </a:lnTo>
                  <a:lnTo>
                    <a:pt x="3944" y="2971"/>
                  </a:lnTo>
                  <a:lnTo>
                    <a:pt x="3985" y="2880"/>
                  </a:lnTo>
                  <a:lnTo>
                    <a:pt x="4023" y="2785"/>
                  </a:lnTo>
                  <a:lnTo>
                    <a:pt x="4055" y="2689"/>
                  </a:lnTo>
                  <a:lnTo>
                    <a:pt x="4083" y="2590"/>
                  </a:lnTo>
                  <a:lnTo>
                    <a:pt x="4106" y="2491"/>
                  </a:lnTo>
                  <a:lnTo>
                    <a:pt x="4124" y="2389"/>
                  </a:lnTo>
                  <a:lnTo>
                    <a:pt x="4137" y="2285"/>
                  </a:lnTo>
                  <a:lnTo>
                    <a:pt x="4145" y="2181"/>
                  </a:lnTo>
                  <a:lnTo>
                    <a:pt x="4149" y="2074"/>
                  </a:lnTo>
                  <a:lnTo>
                    <a:pt x="4145" y="1968"/>
                  </a:lnTo>
                  <a:lnTo>
                    <a:pt x="4137" y="1862"/>
                  </a:lnTo>
                  <a:lnTo>
                    <a:pt x="4124" y="1759"/>
                  </a:lnTo>
                  <a:lnTo>
                    <a:pt x="4106" y="1657"/>
                  </a:lnTo>
                  <a:lnTo>
                    <a:pt x="4083" y="1557"/>
                  </a:lnTo>
                  <a:lnTo>
                    <a:pt x="4055" y="1458"/>
                  </a:lnTo>
                  <a:lnTo>
                    <a:pt x="4023" y="1362"/>
                  </a:lnTo>
                  <a:lnTo>
                    <a:pt x="3985" y="1269"/>
                  </a:lnTo>
                  <a:lnTo>
                    <a:pt x="3944" y="1176"/>
                  </a:lnTo>
                  <a:lnTo>
                    <a:pt x="3898" y="1087"/>
                  </a:lnTo>
                  <a:lnTo>
                    <a:pt x="3848" y="1000"/>
                  </a:lnTo>
                  <a:lnTo>
                    <a:pt x="3793" y="916"/>
                  </a:lnTo>
                  <a:lnTo>
                    <a:pt x="3735" y="834"/>
                  </a:lnTo>
                  <a:lnTo>
                    <a:pt x="3674" y="756"/>
                  </a:lnTo>
                  <a:lnTo>
                    <a:pt x="3608" y="681"/>
                  </a:lnTo>
                  <a:lnTo>
                    <a:pt x="3539" y="609"/>
                  </a:lnTo>
                  <a:lnTo>
                    <a:pt x="3468" y="540"/>
                  </a:lnTo>
                  <a:lnTo>
                    <a:pt x="3392" y="475"/>
                  </a:lnTo>
                  <a:lnTo>
                    <a:pt x="3314" y="414"/>
                  </a:lnTo>
                  <a:lnTo>
                    <a:pt x="3233" y="356"/>
                  </a:lnTo>
                  <a:lnTo>
                    <a:pt x="3148" y="301"/>
                  </a:lnTo>
                  <a:lnTo>
                    <a:pt x="3061" y="251"/>
                  </a:lnTo>
                  <a:lnTo>
                    <a:pt x="2972" y="205"/>
                  </a:lnTo>
                  <a:lnTo>
                    <a:pt x="2881" y="164"/>
                  </a:lnTo>
                  <a:lnTo>
                    <a:pt x="2786" y="126"/>
                  </a:lnTo>
                  <a:lnTo>
                    <a:pt x="2690" y="94"/>
                  </a:lnTo>
                  <a:lnTo>
                    <a:pt x="2591" y="66"/>
                  </a:lnTo>
                  <a:lnTo>
                    <a:pt x="2491" y="43"/>
                  </a:lnTo>
                  <a:lnTo>
                    <a:pt x="2390" y="25"/>
                  </a:lnTo>
                  <a:lnTo>
                    <a:pt x="2286" y="12"/>
                  </a:lnTo>
                  <a:lnTo>
                    <a:pt x="2180" y="4"/>
                  </a:lnTo>
                  <a:lnTo>
                    <a:pt x="2074" y="0"/>
                  </a:lnTo>
                  <a:lnTo>
                    <a:pt x="1967" y="4"/>
                  </a:lnTo>
                  <a:lnTo>
                    <a:pt x="1863" y="12"/>
                  </a:lnTo>
                  <a:lnTo>
                    <a:pt x="1759" y="25"/>
                  </a:lnTo>
                  <a:lnTo>
                    <a:pt x="1657" y="43"/>
                  </a:lnTo>
                  <a:lnTo>
                    <a:pt x="1557" y="66"/>
                  </a:lnTo>
                  <a:lnTo>
                    <a:pt x="1458" y="94"/>
                  </a:lnTo>
                  <a:lnTo>
                    <a:pt x="1362" y="126"/>
                  </a:lnTo>
                  <a:lnTo>
                    <a:pt x="1268" y="164"/>
                  </a:lnTo>
                  <a:lnTo>
                    <a:pt x="1176" y="205"/>
                  </a:lnTo>
                  <a:lnTo>
                    <a:pt x="1087" y="251"/>
                  </a:lnTo>
                  <a:lnTo>
                    <a:pt x="1000" y="301"/>
                  </a:lnTo>
                  <a:lnTo>
                    <a:pt x="916" y="356"/>
                  </a:lnTo>
                  <a:lnTo>
                    <a:pt x="834" y="414"/>
                  </a:lnTo>
                  <a:lnTo>
                    <a:pt x="756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40" y="681"/>
                  </a:lnTo>
                  <a:lnTo>
                    <a:pt x="475" y="756"/>
                  </a:lnTo>
                  <a:lnTo>
                    <a:pt x="413" y="834"/>
                  </a:lnTo>
                  <a:lnTo>
                    <a:pt x="355" y="916"/>
                  </a:lnTo>
                  <a:lnTo>
                    <a:pt x="301" y="1000"/>
                  </a:lnTo>
                  <a:lnTo>
                    <a:pt x="251" y="1087"/>
                  </a:lnTo>
                  <a:lnTo>
                    <a:pt x="205" y="1176"/>
                  </a:lnTo>
                  <a:lnTo>
                    <a:pt x="164" y="1269"/>
                  </a:lnTo>
                  <a:lnTo>
                    <a:pt x="126" y="1362"/>
                  </a:lnTo>
                  <a:lnTo>
                    <a:pt x="94" y="1458"/>
                  </a:lnTo>
                  <a:lnTo>
                    <a:pt x="66" y="1557"/>
                  </a:lnTo>
                  <a:lnTo>
                    <a:pt x="42" y="1657"/>
                  </a:lnTo>
                  <a:lnTo>
                    <a:pt x="25" y="1759"/>
                  </a:lnTo>
                  <a:lnTo>
                    <a:pt x="11" y="1862"/>
                  </a:lnTo>
                  <a:lnTo>
                    <a:pt x="2" y="1968"/>
                  </a:lnTo>
                  <a:lnTo>
                    <a:pt x="0" y="2074"/>
                  </a:lnTo>
                  <a:lnTo>
                    <a:pt x="2" y="2181"/>
                  </a:lnTo>
                  <a:lnTo>
                    <a:pt x="11" y="2285"/>
                  </a:lnTo>
                  <a:lnTo>
                    <a:pt x="25" y="2389"/>
                  </a:lnTo>
                  <a:lnTo>
                    <a:pt x="42" y="2491"/>
                  </a:lnTo>
                  <a:lnTo>
                    <a:pt x="66" y="2590"/>
                  </a:lnTo>
                  <a:lnTo>
                    <a:pt x="94" y="2689"/>
                  </a:lnTo>
                  <a:lnTo>
                    <a:pt x="126" y="2785"/>
                  </a:lnTo>
                  <a:lnTo>
                    <a:pt x="164" y="2880"/>
                  </a:lnTo>
                  <a:lnTo>
                    <a:pt x="205" y="2971"/>
                  </a:lnTo>
                  <a:lnTo>
                    <a:pt x="251" y="3060"/>
                  </a:lnTo>
                  <a:lnTo>
                    <a:pt x="301" y="3147"/>
                  </a:lnTo>
                  <a:lnTo>
                    <a:pt x="355" y="3232"/>
                  </a:lnTo>
                  <a:lnTo>
                    <a:pt x="413" y="3313"/>
                  </a:lnTo>
                  <a:lnTo>
                    <a:pt x="475" y="3391"/>
                  </a:lnTo>
                  <a:lnTo>
                    <a:pt x="540" y="3467"/>
                  </a:lnTo>
                  <a:lnTo>
                    <a:pt x="608" y="3539"/>
                  </a:lnTo>
                  <a:lnTo>
                    <a:pt x="681" y="3607"/>
                  </a:lnTo>
                  <a:lnTo>
                    <a:pt x="756" y="3673"/>
                  </a:lnTo>
                  <a:lnTo>
                    <a:pt x="834" y="3734"/>
                  </a:lnTo>
                  <a:lnTo>
                    <a:pt x="916" y="3792"/>
                  </a:lnTo>
                  <a:lnTo>
                    <a:pt x="1000" y="3846"/>
                  </a:lnTo>
                  <a:lnTo>
                    <a:pt x="1087" y="3896"/>
                  </a:lnTo>
                  <a:lnTo>
                    <a:pt x="1176" y="3942"/>
                  </a:lnTo>
                  <a:lnTo>
                    <a:pt x="1268" y="3983"/>
                  </a:lnTo>
                  <a:lnTo>
                    <a:pt x="1362" y="4021"/>
                  </a:lnTo>
                  <a:lnTo>
                    <a:pt x="1458" y="4053"/>
                  </a:lnTo>
                  <a:lnTo>
                    <a:pt x="1557" y="4081"/>
                  </a:lnTo>
                  <a:lnTo>
                    <a:pt x="1657" y="4105"/>
                  </a:lnTo>
                  <a:lnTo>
                    <a:pt x="1759" y="4123"/>
                  </a:lnTo>
                  <a:lnTo>
                    <a:pt x="1863" y="4136"/>
                  </a:lnTo>
                  <a:lnTo>
                    <a:pt x="1967" y="4145"/>
                  </a:lnTo>
                  <a:lnTo>
                    <a:pt x="2074" y="41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32" name="Freeform 48"/>
            <p:cNvSpPr>
              <a:spLocks/>
            </p:cNvSpPr>
            <p:nvPr/>
          </p:nvSpPr>
          <p:spPr bwMode="auto">
            <a:xfrm>
              <a:off x="1795" y="2669"/>
              <a:ext cx="461" cy="461"/>
            </a:xfrm>
            <a:custGeom>
              <a:avLst/>
              <a:gdLst/>
              <a:ahLst/>
              <a:cxnLst>
                <a:cxn ang="0">
                  <a:pos x="2032" y="3677"/>
                </a:cxn>
                <a:cxn ang="0">
                  <a:pos x="2303" y="3628"/>
                </a:cxn>
                <a:cxn ang="0">
                  <a:pos x="2560" y="3541"/>
                </a:cxn>
                <a:cxn ang="0">
                  <a:pos x="2798" y="3418"/>
                </a:cxn>
                <a:cxn ang="0">
                  <a:pos x="3015" y="3264"/>
                </a:cxn>
                <a:cxn ang="0">
                  <a:pos x="3207" y="3081"/>
                </a:cxn>
                <a:cxn ang="0">
                  <a:pos x="3372" y="2872"/>
                </a:cxn>
                <a:cxn ang="0">
                  <a:pos x="3504" y="2641"/>
                </a:cxn>
                <a:cxn ang="0">
                  <a:pos x="3603" y="2389"/>
                </a:cxn>
                <a:cxn ang="0">
                  <a:pos x="3666" y="2123"/>
                </a:cxn>
                <a:cxn ang="0">
                  <a:pos x="3687" y="1843"/>
                </a:cxn>
                <a:cxn ang="0">
                  <a:pos x="3666" y="1563"/>
                </a:cxn>
                <a:cxn ang="0">
                  <a:pos x="3603" y="1296"/>
                </a:cxn>
                <a:cxn ang="0">
                  <a:pos x="3504" y="1045"/>
                </a:cxn>
                <a:cxn ang="0">
                  <a:pos x="3372" y="814"/>
                </a:cxn>
                <a:cxn ang="0">
                  <a:pos x="3207" y="605"/>
                </a:cxn>
                <a:cxn ang="0">
                  <a:pos x="3015" y="422"/>
                </a:cxn>
                <a:cxn ang="0">
                  <a:pos x="2798" y="267"/>
                </a:cxn>
                <a:cxn ang="0">
                  <a:pos x="2560" y="145"/>
                </a:cxn>
                <a:cxn ang="0">
                  <a:pos x="2303" y="58"/>
                </a:cxn>
                <a:cxn ang="0">
                  <a:pos x="2032" y="10"/>
                </a:cxn>
                <a:cxn ang="0">
                  <a:pos x="1749" y="2"/>
                </a:cxn>
                <a:cxn ang="0">
                  <a:pos x="1472" y="38"/>
                </a:cxn>
                <a:cxn ang="0">
                  <a:pos x="1211" y="112"/>
                </a:cxn>
                <a:cxn ang="0">
                  <a:pos x="965" y="223"/>
                </a:cxn>
                <a:cxn ang="0">
                  <a:pos x="742" y="367"/>
                </a:cxn>
                <a:cxn ang="0">
                  <a:pos x="541" y="541"/>
                </a:cxn>
                <a:cxn ang="0">
                  <a:pos x="366" y="741"/>
                </a:cxn>
                <a:cxn ang="0">
                  <a:pos x="222" y="965"/>
                </a:cxn>
                <a:cxn ang="0">
                  <a:pos x="112" y="1210"/>
                </a:cxn>
                <a:cxn ang="0">
                  <a:pos x="37" y="1472"/>
                </a:cxn>
                <a:cxn ang="0">
                  <a:pos x="2" y="1748"/>
                </a:cxn>
                <a:cxn ang="0">
                  <a:pos x="9" y="2031"/>
                </a:cxn>
                <a:cxn ang="0">
                  <a:pos x="58" y="2303"/>
                </a:cxn>
                <a:cxn ang="0">
                  <a:pos x="144" y="2559"/>
                </a:cxn>
                <a:cxn ang="0">
                  <a:pos x="267" y="2797"/>
                </a:cxn>
                <a:cxn ang="0">
                  <a:pos x="422" y="3014"/>
                </a:cxn>
                <a:cxn ang="0">
                  <a:pos x="605" y="3206"/>
                </a:cxn>
                <a:cxn ang="0">
                  <a:pos x="814" y="3370"/>
                </a:cxn>
                <a:cxn ang="0">
                  <a:pos x="1045" y="3504"/>
                </a:cxn>
                <a:cxn ang="0">
                  <a:pos x="1296" y="3603"/>
                </a:cxn>
                <a:cxn ang="0">
                  <a:pos x="1563" y="3664"/>
                </a:cxn>
                <a:cxn ang="0">
                  <a:pos x="1843" y="3686"/>
                </a:cxn>
              </a:cxnLst>
              <a:rect l="0" t="0" r="r" b="b"/>
              <a:pathLst>
                <a:path w="3687" h="3686">
                  <a:moveTo>
                    <a:pt x="1843" y="3686"/>
                  </a:moveTo>
                  <a:lnTo>
                    <a:pt x="1938" y="3683"/>
                  </a:lnTo>
                  <a:lnTo>
                    <a:pt x="2032" y="3677"/>
                  </a:lnTo>
                  <a:lnTo>
                    <a:pt x="2123" y="3664"/>
                  </a:lnTo>
                  <a:lnTo>
                    <a:pt x="2214" y="3648"/>
                  </a:lnTo>
                  <a:lnTo>
                    <a:pt x="2303" y="3628"/>
                  </a:lnTo>
                  <a:lnTo>
                    <a:pt x="2390" y="3603"/>
                  </a:lnTo>
                  <a:lnTo>
                    <a:pt x="2476" y="3573"/>
                  </a:lnTo>
                  <a:lnTo>
                    <a:pt x="2560" y="3541"/>
                  </a:lnTo>
                  <a:lnTo>
                    <a:pt x="2641" y="3504"/>
                  </a:lnTo>
                  <a:lnTo>
                    <a:pt x="2721" y="3463"/>
                  </a:lnTo>
                  <a:lnTo>
                    <a:pt x="2798" y="3418"/>
                  </a:lnTo>
                  <a:lnTo>
                    <a:pt x="2873" y="3370"/>
                  </a:lnTo>
                  <a:lnTo>
                    <a:pt x="2945" y="3319"/>
                  </a:lnTo>
                  <a:lnTo>
                    <a:pt x="3015" y="3264"/>
                  </a:lnTo>
                  <a:lnTo>
                    <a:pt x="3082" y="3206"/>
                  </a:lnTo>
                  <a:lnTo>
                    <a:pt x="3146" y="3144"/>
                  </a:lnTo>
                  <a:lnTo>
                    <a:pt x="3207" y="3081"/>
                  </a:lnTo>
                  <a:lnTo>
                    <a:pt x="3265" y="3014"/>
                  </a:lnTo>
                  <a:lnTo>
                    <a:pt x="3319" y="2944"/>
                  </a:lnTo>
                  <a:lnTo>
                    <a:pt x="3372" y="2872"/>
                  </a:lnTo>
                  <a:lnTo>
                    <a:pt x="3420" y="2797"/>
                  </a:lnTo>
                  <a:lnTo>
                    <a:pt x="3464" y="2720"/>
                  </a:lnTo>
                  <a:lnTo>
                    <a:pt x="3504" y="2641"/>
                  </a:lnTo>
                  <a:lnTo>
                    <a:pt x="3542" y="2559"/>
                  </a:lnTo>
                  <a:lnTo>
                    <a:pt x="3574" y="2475"/>
                  </a:lnTo>
                  <a:lnTo>
                    <a:pt x="3603" y="2389"/>
                  </a:lnTo>
                  <a:lnTo>
                    <a:pt x="3629" y="2303"/>
                  </a:lnTo>
                  <a:lnTo>
                    <a:pt x="3649" y="2213"/>
                  </a:lnTo>
                  <a:lnTo>
                    <a:pt x="3666" y="2123"/>
                  </a:lnTo>
                  <a:lnTo>
                    <a:pt x="3677" y="2031"/>
                  </a:lnTo>
                  <a:lnTo>
                    <a:pt x="3685" y="1937"/>
                  </a:lnTo>
                  <a:lnTo>
                    <a:pt x="3687" y="1843"/>
                  </a:lnTo>
                  <a:lnTo>
                    <a:pt x="3685" y="1748"/>
                  </a:lnTo>
                  <a:lnTo>
                    <a:pt x="3677" y="1655"/>
                  </a:lnTo>
                  <a:lnTo>
                    <a:pt x="3666" y="1563"/>
                  </a:lnTo>
                  <a:lnTo>
                    <a:pt x="3649" y="1472"/>
                  </a:lnTo>
                  <a:lnTo>
                    <a:pt x="3629" y="1383"/>
                  </a:lnTo>
                  <a:lnTo>
                    <a:pt x="3603" y="1296"/>
                  </a:lnTo>
                  <a:lnTo>
                    <a:pt x="3574" y="1210"/>
                  </a:lnTo>
                  <a:lnTo>
                    <a:pt x="3542" y="1127"/>
                  </a:lnTo>
                  <a:lnTo>
                    <a:pt x="3504" y="1045"/>
                  </a:lnTo>
                  <a:lnTo>
                    <a:pt x="3464" y="965"/>
                  </a:lnTo>
                  <a:lnTo>
                    <a:pt x="3420" y="888"/>
                  </a:lnTo>
                  <a:lnTo>
                    <a:pt x="3372" y="814"/>
                  </a:lnTo>
                  <a:lnTo>
                    <a:pt x="3319" y="741"/>
                  </a:lnTo>
                  <a:lnTo>
                    <a:pt x="3265" y="671"/>
                  </a:lnTo>
                  <a:lnTo>
                    <a:pt x="3207" y="605"/>
                  </a:lnTo>
                  <a:lnTo>
                    <a:pt x="3146" y="541"/>
                  </a:lnTo>
                  <a:lnTo>
                    <a:pt x="3082" y="480"/>
                  </a:lnTo>
                  <a:lnTo>
                    <a:pt x="3015" y="422"/>
                  </a:lnTo>
                  <a:lnTo>
                    <a:pt x="2945" y="367"/>
                  </a:lnTo>
                  <a:lnTo>
                    <a:pt x="2873" y="315"/>
                  </a:lnTo>
                  <a:lnTo>
                    <a:pt x="2798" y="267"/>
                  </a:lnTo>
                  <a:lnTo>
                    <a:pt x="2721" y="223"/>
                  </a:lnTo>
                  <a:lnTo>
                    <a:pt x="2641" y="183"/>
                  </a:lnTo>
                  <a:lnTo>
                    <a:pt x="2560" y="145"/>
                  </a:lnTo>
                  <a:lnTo>
                    <a:pt x="2476" y="112"/>
                  </a:lnTo>
                  <a:lnTo>
                    <a:pt x="2390" y="83"/>
                  </a:lnTo>
                  <a:lnTo>
                    <a:pt x="2303" y="58"/>
                  </a:lnTo>
                  <a:lnTo>
                    <a:pt x="2214" y="38"/>
                  </a:lnTo>
                  <a:lnTo>
                    <a:pt x="2123" y="21"/>
                  </a:lnTo>
                  <a:lnTo>
                    <a:pt x="2032" y="10"/>
                  </a:lnTo>
                  <a:lnTo>
                    <a:pt x="1938" y="2"/>
                  </a:lnTo>
                  <a:lnTo>
                    <a:pt x="1843" y="0"/>
                  </a:lnTo>
                  <a:lnTo>
                    <a:pt x="1749" y="2"/>
                  </a:lnTo>
                  <a:lnTo>
                    <a:pt x="1655" y="10"/>
                  </a:lnTo>
                  <a:lnTo>
                    <a:pt x="1563" y="21"/>
                  </a:lnTo>
                  <a:lnTo>
                    <a:pt x="1472" y="38"/>
                  </a:lnTo>
                  <a:lnTo>
                    <a:pt x="1383" y="58"/>
                  </a:lnTo>
                  <a:lnTo>
                    <a:pt x="1296" y="83"/>
                  </a:lnTo>
                  <a:lnTo>
                    <a:pt x="1211" y="112"/>
                  </a:lnTo>
                  <a:lnTo>
                    <a:pt x="1127" y="145"/>
                  </a:lnTo>
                  <a:lnTo>
                    <a:pt x="1045" y="183"/>
                  </a:lnTo>
                  <a:lnTo>
                    <a:pt x="965" y="223"/>
                  </a:lnTo>
                  <a:lnTo>
                    <a:pt x="889" y="267"/>
                  </a:lnTo>
                  <a:lnTo>
                    <a:pt x="814" y="315"/>
                  </a:lnTo>
                  <a:lnTo>
                    <a:pt x="742" y="367"/>
                  </a:lnTo>
                  <a:lnTo>
                    <a:pt x="671" y="422"/>
                  </a:lnTo>
                  <a:lnTo>
                    <a:pt x="605" y="480"/>
                  </a:lnTo>
                  <a:lnTo>
                    <a:pt x="541" y="541"/>
                  </a:lnTo>
                  <a:lnTo>
                    <a:pt x="480" y="605"/>
                  </a:lnTo>
                  <a:lnTo>
                    <a:pt x="422" y="671"/>
                  </a:lnTo>
                  <a:lnTo>
                    <a:pt x="366" y="741"/>
                  </a:lnTo>
                  <a:lnTo>
                    <a:pt x="315" y="814"/>
                  </a:lnTo>
                  <a:lnTo>
                    <a:pt x="267" y="888"/>
                  </a:lnTo>
                  <a:lnTo>
                    <a:pt x="222" y="965"/>
                  </a:lnTo>
                  <a:lnTo>
                    <a:pt x="181" y="1045"/>
                  </a:lnTo>
                  <a:lnTo>
                    <a:pt x="144" y="1127"/>
                  </a:lnTo>
                  <a:lnTo>
                    <a:pt x="112" y="1210"/>
                  </a:lnTo>
                  <a:lnTo>
                    <a:pt x="82" y="1296"/>
                  </a:lnTo>
                  <a:lnTo>
                    <a:pt x="58" y="1383"/>
                  </a:lnTo>
                  <a:lnTo>
                    <a:pt x="37" y="1472"/>
                  </a:lnTo>
                  <a:lnTo>
                    <a:pt x="21" y="1563"/>
                  </a:lnTo>
                  <a:lnTo>
                    <a:pt x="9" y="1655"/>
                  </a:lnTo>
                  <a:lnTo>
                    <a:pt x="2" y="1748"/>
                  </a:lnTo>
                  <a:lnTo>
                    <a:pt x="0" y="1843"/>
                  </a:lnTo>
                  <a:lnTo>
                    <a:pt x="2" y="1937"/>
                  </a:lnTo>
                  <a:lnTo>
                    <a:pt x="9" y="2031"/>
                  </a:lnTo>
                  <a:lnTo>
                    <a:pt x="21" y="2123"/>
                  </a:lnTo>
                  <a:lnTo>
                    <a:pt x="37" y="2213"/>
                  </a:lnTo>
                  <a:lnTo>
                    <a:pt x="58" y="2303"/>
                  </a:lnTo>
                  <a:lnTo>
                    <a:pt x="82" y="2389"/>
                  </a:lnTo>
                  <a:lnTo>
                    <a:pt x="112" y="2475"/>
                  </a:lnTo>
                  <a:lnTo>
                    <a:pt x="144" y="2559"/>
                  </a:lnTo>
                  <a:lnTo>
                    <a:pt x="181" y="2641"/>
                  </a:lnTo>
                  <a:lnTo>
                    <a:pt x="222" y="2720"/>
                  </a:lnTo>
                  <a:lnTo>
                    <a:pt x="267" y="2797"/>
                  </a:lnTo>
                  <a:lnTo>
                    <a:pt x="315" y="2872"/>
                  </a:lnTo>
                  <a:lnTo>
                    <a:pt x="366" y="2944"/>
                  </a:lnTo>
                  <a:lnTo>
                    <a:pt x="422" y="3014"/>
                  </a:lnTo>
                  <a:lnTo>
                    <a:pt x="480" y="3081"/>
                  </a:lnTo>
                  <a:lnTo>
                    <a:pt x="541" y="3144"/>
                  </a:lnTo>
                  <a:lnTo>
                    <a:pt x="605" y="3206"/>
                  </a:lnTo>
                  <a:lnTo>
                    <a:pt x="671" y="3264"/>
                  </a:lnTo>
                  <a:lnTo>
                    <a:pt x="742" y="3319"/>
                  </a:lnTo>
                  <a:lnTo>
                    <a:pt x="814" y="3370"/>
                  </a:lnTo>
                  <a:lnTo>
                    <a:pt x="889" y="3418"/>
                  </a:lnTo>
                  <a:lnTo>
                    <a:pt x="965" y="3463"/>
                  </a:lnTo>
                  <a:lnTo>
                    <a:pt x="1045" y="3504"/>
                  </a:lnTo>
                  <a:lnTo>
                    <a:pt x="1127" y="3541"/>
                  </a:lnTo>
                  <a:lnTo>
                    <a:pt x="1211" y="3573"/>
                  </a:lnTo>
                  <a:lnTo>
                    <a:pt x="1296" y="3603"/>
                  </a:lnTo>
                  <a:lnTo>
                    <a:pt x="1383" y="3628"/>
                  </a:lnTo>
                  <a:lnTo>
                    <a:pt x="1472" y="3648"/>
                  </a:lnTo>
                  <a:lnTo>
                    <a:pt x="1563" y="3664"/>
                  </a:lnTo>
                  <a:lnTo>
                    <a:pt x="1655" y="3677"/>
                  </a:lnTo>
                  <a:lnTo>
                    <a:pt x="1749" y="3683"/>
                  </a:lnTo>
                  <a:lnTo>
                    <a:pt x="1843" y="3686"/>
                  </a:lnTo>
                  <a:close/>
                </a:path>
              </a:pathLst>
            </a:custGeom>
            <a:solidFill>
              <a:srgbClr val="495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33" name="Freeform 49"/>
            <p:cNvSpPr>
              <a:spLocks/>
            </p:cNvSpPr>
            <p:nvPr/>
          </p:nvSpPr>
          <p:spPr bwMode="auto">
            <a:xfrm>
              <a:off x="1852" y="2727"/>
              <a:ext cx="346" cy="346"/>
            </a:xfrm>
            <a:custGeom>
              <a:avLst/>
              <a:gdLst/>
              <a:ahLst/>
              <a:cxnLst>
                <a:cxn ang="0">
                  <a:pos x="1524" y="2757"/>
                </a:cxn>
                <a:cxn ang="0">
                  <a:pos x="1728" y="2720"/>
                </a:cxn>
                <a:cxn ang="0">
                  <a:pos x="1919" y="2656"/>
                </a:cxn>
                <a:cxn ang="0">
                  <a:pos x="2099" y="2563"/>
                </a:cxn>
                <a:cxn ang="0">
                  <a:pos x="2261" y="2447"/>
                </a:cxn>
                <a:cxn ang="0">
                  <a:pos x="2405" y="2310"/>
                </a:cxn>
                <a:cxn ang="0">
                  <a:pos x="2529" y="2153"/>
                </a:cxn>
                <a:cxn ang="0">
                  <a:pos x="2628" y="1980"/>
                </a:cxn>
                <a:cxn ang="0">
                  <a:pos x="2702" y="1793"/>
                </a:cxn>
                <a:cxn ang="0">
                  <a:pos x="2749" y="1592"/>
                </a:cxn>
                <a:cxn ang="0">
                  <a:pos x="2765" y="1382"/>
                </a:cxn>
                <a:cxn ang="0">
                  <a:pos x="2749" y="1171"/>
                </a:cxn>
                <a:cxn ang="0">
                  <a:pos x="2702" y="972"/>
                </a:cxn>
                <a:cxn ang="0">
                  <a:pos x="2628" y="784"/>
                </a:cxn>
                <a:cxn ang="0">
                  <a:pos x="2529" y="610"/>
                </a:cxn>
                <a:cxn ang="0">
                  <a:pos x="2405" y="453"/>
                </a:cxn>
                <a:cxn ang="0">
                  <a:pos x="2261" y="316"/>
                </a:cxn>
                <a:cxn ang="0">
                  <a:pos x="2099" y="200"/>
                </a:cxn>
                <a:cxn ang="0">
                  <a:pos x="1919" y="109"/>
                </a:cxn>
                <a:cxn ang="0">
                  <a:pos x="1728" y="43"/>
                </a:cxn>
                <a:cxn ang="0">
                  <a:pos x="1524" y="7"/>
                </a:cxn>
                <a:cxn ang="0">
                  <a:pos x="1311" y="1"/>
                </a:cxn>
                <a:cxn ang="0">
                  <a:pos x="1104" y="28"/>
                </a:cxn>
                <a:cxn ang="0">
                  <a:pos x="908" y="83"/>
                </a:cxn>
                <a:cxn ang="0">
                  <a:pos x="724" y="167"/>
                </a:cxn>
                <a:cxn ang="0">
                  <a:pos x="556" y="275"/>
                </a:cxn>
                <a:cxn ang="0">
                  <a:pos x="405" y="405"/>
                </a:cxn>
                <a:cxn ang="0">
                  <a:pos x="275" y="555"/>
                </a:cxn>
                <a:cxn ang="0">
                  <a:pos x="167" y="724"/>
                </a:cxn>
                <a:cxn ang="0">
                  <a:pos x="83" y="907"/>
                </a:cxn>
                <a:cxn ang="0">
                  <a:pos x="28" y="1103"/>
                </a:cxn>
                <a:cxn ang="0">
                  <a:pos x="1" y="1310"/>
                </a:cxn>
                <a:cxn ang="0">
                  <a:pos x="6" y="1523"/>
                </a:cxn>
                <a:cxn ang="0">
                  <a:pos x="43" y="1727"/>
                </a:cxn>
                <a:cxn ang="0">
                  <a:pos x="108" y="1918"/>
                </a:cxn>
                <a:cxn ang="0">
                  <a:pos x="200" y="2098"/>
                </a:cxn>
                <a:cxn ang="0">
                  <a:pos x="316" y="2260"/>
                </a:cxn>
                <a:cxn ang="0">
                  <a:pos x="453" y="2404"/>
                </a:cxn>
                <a:cxn ang="0">
                  <a:pos x="610" y="2527"/>
                </a:cxn>
                <a:cxn ang="0">
                  <a:pos x="784" y="2628"/>
                </a:cxn>
                <a:cxn ang="0">
                  <a:pos x="971" y="2701"/>
                </a:cxn>
                <a:cxn ang="0">
                  <a:pos x="1172" y="2748"/>
                </a:cxn>
                <a:cxn ang="0">
                  <a:pos x="1382" y="2764"/>
                </a:cxn>
              </a:cxnLst>
              <a:rect l="0" t="0" r="r" b="b"/>
              <a:pathLst>
                <a:path w="2765" h="2764">
                  <a:moveTo>
                    <a:pt x="1382" y="2764"/>
                  </a:moveTo>
                  <a:lnTo>
                    <a:pt x="1454" y="2762"/>
                  </a:lnTo>
                  <a:lnTo>
                    <a:pt x="1524" y="2757"/>
                  </a:lnTo>
                  <a:lnTo>
                    <a:pt x="1593" y="2748"/>
                  </a:lnTo>
                  <a:lnTo>
                    <a:pt x="1661" y="2736"/>
                  </a:lnTo>
                  <a:lnTo>
                    <a:pt x="1728" y="2720"/>
                  </a:lnTo>
                  <a:lnTo>
                    <a:pt x="1792" y="2701"/>
                  </a:lnTo>
                  <a:lnTo>
                    <a:pt x="1857" y="2680"/>
                  </a:lnTo>
                  <a:lnTo>
                    <a:pt x="1919" y="2656"/>
                  </a:lnTo>
                  <a:lnTo>
                    <a:pt x="1980" y="2628"/>
                  </a:lnTo>
                  <a:lnTo>
                    <a:pt x="2041" y="2597"/>
                  </a:lnTo>
                  <a:lnTo>
                    <a:pt x="2099" y="2563"/>
                  </a:lnTo>
                  <a:lnTo>
                    <a:pt x="2154" y="2527"/>
                  </a:lnTo>
                  <a:lnTo>
                    <a:pt x="2209" y="2488"/>
                  </a:lnTo>
                  <a:lnTo>
                    <a:pt x="2261" y="2447"/>
                  </a:lnTo>
                  <a:lnTo>
                    <a:pt x="2311" y="2404"/>
                  </a:lnTo>
                  <a:lnTo>
                    <a:pt x="2359" y="2358"/>
                  </a:lnTo>
                  <a:lnTo>
                    <a:pt x="2405" y="2310"/>
                  </a:lnTo>
                  <a:lnTo>
                    <a:pt x="2448" y="2260"/>
                  </a:lnTo>
                  <a:lnTo>
                    <a:pt x="2490" y="2208"/>
                  </a:lnTo>
                  <a:lnTo>
                    <a:pt x="2529" y="2153"/>
                  </a:lnTo>
                  <a:lnTo>
                    <a:pt x="2564" y="2098"/>
                  </a:lnTo>
                  <a:lnTo>
                    <a:pt x="2598" y="2040"/>
                  </a:lnTo>
                  <a:lnTo>
                    <a:pt x="2628" y="1980"/>
                  </a:lnTo>
                  <a:lnTo>
                    <a:pt x="2656" y="1918"/>
                  </a:lnTo>
                  <a:lnTo>
                    <a:pt x="2681" y="1856"/>
                  </a:lnTo>
                  <a:lnTo>
                    <a:pt x="2702" y="1793"/>
                  </a:lnTo>
                  <a:lnTo>
                    <a:pt x="2721" y="1727"/>
                  </a:lnTo>
                  <a:lnTo>
                    <a:pt x="2737" y="1660"/>
                  </a:lnTo>
                  <a:lnTo>
                    <a:pt x="2749" y="1592"/>
                  </a:lnTo>
                  <a:lnTo>
                    <a:pt x="2758" y="1523"/>
                  </a:lnTo>
                  <a:lnTo>
                    <a:pt x="2764" y="1453"/>
                  </a:lnTo>
                  <a:lnTo>
                    <a:pt x="2765" y="1382"/>
                  </a:lnTo>
                  <a:lnTo>
                    <a:pt x="2764" y="1310"/>
                  </a:lnTo>
                  <a:lnTo>
                    <a:pt x="2758" y="1240"/>
                  </a:lnTo>
                  <a:lnTo>
                    <a:pt x="2749" y="1171"/>
                  </a:lnTo>
                  <a:lnTo>
                    <a:pt x="2737" y="1103"/>
                  </a:lnTo>
                  <a:lnTo>
                    <a:pt x="2721" y="1038"/>
                  </a:lnTo>
                  <a:lnTo>
                    <a:pt x="2702" y="972"/>
                  </a:lnTo>
                  <a:lnTo>
                    <a:pt x="2681" y="907"/>
                  </a:lnTo>
                  <a:lnTo>
                    <a:pt x="2656" y="845"/>
                  </a:lnTo>
                  <a:lnTo>
                    <a:pt x="2628" y="784"/>
                  </a:lnTo>
                  <a:lnTo>
                    <a:pt x="2598" y="724"/>
                  </a:lnTo>
                  <a:lnTo>
                    <a:pt x="2564" y="666"/>
                  </a:lnTo>
                  <a:lnTo>
                    <a:pt x="2529" y="610"/>
                  </a:lnTo>
                  <a:lnTo>
                    <a:pt x="2490" y="555"/>
                  </a:lnTo>
                  <a:lnTo>
                    <a:pt x="2448" y="503"/>
                  </a:lnTo>
                  <a:lnTo>
                    <a:pt x="2405" y="453"/>
                  </a:lnTo>
                  <a:lnTo>
                    <a:pt x="2359" y="405"/>
                  </a:lnTo>
                  <a:lnTo>
                    <a:pt x="2311" y="360"/>
                  </a:lnTo>
                  <a:lnTo>
                    <a:pt x="2261" y="316"/>
                  </a:lnTo>
                  <a:lnTo>
                    <a:pt x="2209" y="275"/>
                  </a:lnTo>
                  <a:lnTo>
                    <a:pt x="2154" y="236"/>
                  </a:lnTo>
                  <a:lnTo>
                    <a:pt x="2099" y="200"/>
                  </a:lnTo>
                  <a:lnTo>
                    <a:pt x="2041" y="167"/>
                  </a:lnTo>
                  <a:lnTo>
                    <a:pt x="1980" y="137"/>
                  </a:lnTo>
                  <a:lnTo>
                    <a:pt x="1919" y="109"/>
                  </a:lnTo>
                  <a:lnTo>
                    <a:pt x="1857" y="83"/>
                  </a:lnTo>
                  <a:lnTo>
                    <a:pt x="1792" y="62"/>
                  </a:lnTo>
                  <a:lnTo>
                    <a:pt x="1728" y="43"/>
                  </a:lnTo>
                  <a:lnTo>
                    <a:pt x="1661" y="28"/>
                  </a:lnTo>
                  <a:lnTo>
                    <a:pt x="1593" y="15"/>
                  </a:lnTo>
                  <a:lnTo>
                    <a:pt x="1524" y="7"/>
                  </a:lnTo>
                  <a:lnTo>
                    <a:pt x="1454" y="1"/>
                  </a:lnTo>
                  <a:lnTo>
                    <a:pt x="1382" y="0"/>
                  </a:lnTo>
                  <a:lnTo>
                    <a:pt x="1311" y="1"/>
                  </a:lnTo>
                  <a:lnTo>
                    <a:pt x="1241" y="7"/>
                  </a:lnTo>
                  <a:lnTo>
                    <a:pt x="1172" y="15"/>
                  </a:lnTo>
                  <a:lnTo>
                    <a:pt x="1104" y="28"/>
                  </a:lnTo>
                  <a:lnTo>
                    <a:pt x="1037" y="43"/>
                  </a:lnTo>
                  <a:lnTo>
                    <a:pt x="971" y="62"/>
                  </a:lnTo>
                  <a:lnTo>
                    <a:pt x="908" y="83"/>
                  </a:lnTo>
                  <a:lnTo>
                    <a:pt x="845" y="109"/>
                  </a:lnTo>
                  <a:lnTo>
                    <a:pt x="784" y="137"/>
                  </a:lnTo>
                  <a:lnTo>
                    <a:pt x="724" y="167"/>
                  </a:lnTo>
                  <a:lnTo>
                    <a:pt x="666" y="200"/>
                  </a:lnTo>
                  <a:lnTo>
                    <a:pt x="610" y="236"/>
                  </a:lnTo>
                  <a:lnTo>
                    <a:pt x="556" y="275"/>
                  </a:lnTo>
                  <a:lnTo>
                    <a:pt x="503" y="316"/>
                  </a:lnTo>
                  <a:lnTo>
                    <a:pt x="453" y="360"/>
                  </a:lnTo>
                  <a:lnTo>
                    <a:pt x="405" y="405"/>
                  </a:lnTo>
                  <a:lnTo>
                    <a:pt x="360" y="453"/>
                  </a:lnTo>
                  <a:lnTo>
                    <a:pt x="316" y="503"/>
                  </a:lnTo>
                  <a:lnTo>
                    <a:pt x="275" y="555"/>
                  </a:lnTo>
                  <a:lnTo>
                    <a:pt x="236" y="610"/>
                  </a:lnTo>
                  <a:lnTo>
                    <a:pt x="200" y="666"/>
                  </a:lnTo>
                  <a:lnTo>
                    <a:pt x="167" y="724"/>
                  </a:lnTo>
                  <a:lnTo>
                    <a:pt x="136" y="784"/>
                  </a:lnTo>
                  <a:lnTo>
                    <a:pt x="108" y="845"/>
                  </a:lnTo>
                  <a:lnTo>
                    <a:pt x="83" y="907"/>
                  </a:lnTo>
                  <a:lnTo>
                    <a:pt x="62" y="972"/>
                  </a:lnTo>
                  <a:lnTo>
                    <a:pt x="43" y="1038"/>
                  </a:lnTo>
                  <a:lnTo>
                    <a:pt x="28" y="1103"/>
                  </a:lnTo>
                  <a:lnTo>
                    <a:pt x="15" y="1171"/>
                  </a:lnTo>
                  <a:lnTo>
                    <a:pt x="6" y="1240"/>
                  </a:lnTo>
                  <a:lnTo>
                    <a:pt x="1" y="1310"/>
                  </a:lnTo>
                  <a:lnTo>
                    <a:pt x="0" y="1382"/>
                  </a:lnTo>
                  <a:lnTo>
                    <a:pt x="1" y="1453"/>
                  </a:lnTo>
                  <a:lnTo>
                    <a:pt x="6" y="1523"/>
                  </a:lnTo>
                  <a:lnTo>
                    <a:pt x="15" y="1592"/>
                  </a:lnTo>
                  <a:lnTo>
                    <a:pt x="28" y="1660"/>
                  </a:lnTo>
                  <a:lnTo>
                    <a:pt x="43" y="1727"/>
                  </a:lnTo>
                  <a:lnTo>
                    <a:pt x="62" y="1793"/>
                  </a:lnTo>
                  <a:lnTo>
                    <a:pt x="83" y="1856"/>
                  </a:lnTo>
                  <a:lnTo>
                    <a:pt x="108" y="1918"/>
                  </a:lnTo>
                  <a:lnTo>
                    <a:pt x="136" y="1980"/>
                  </a:lnTo>
                  <a:lnTo>
                    <a:pt x="167" y="2040"/>
                  </a:lnTo>
                  <a:lnTo>
                    <a:pt x="200" y="2098"/>
                  </a:lnTo>
                  <a:lnTo>
                    <a:pt x="236" y="2153"/>
                  </a:lnTo>
                  <a:lnTo>
                    <a:pt x="275" y="2208"/>
                  </a:lnTo>
                  <a:lnTo>
                    <a:pt x="316" y="2260"/>
                  </a:lnTo>
                  <a:lnTo>
                    <a:pt x="360" y="2310"/>
                  </a:lnTo>
                  <a:lnTo>
                    <a:pt x="405" y="2358"/>
                  </a:lnTo>
                  <a:lnTo>
                    <a:pt x="453" y="2404"/>
                  </a:lnTo>
                  <a:lnTo>
                    <a:pt x="503" y="2447"/>
                  </a:lnTo>
                  <a:lnTo>
                    <a:pt x="556" y="2488"/>
                  </a:lnTo>
                  <a:lnTo>
                    <a:pt x="610" y="2527"/>
                  </a:lnTo>
                  <a:lnTo>
                    <a:pt x="666" y="2563"/>
                  </a:lnTo>
                  <a:lnTo>
                    <a:pt x="724" y="2597"/>
                  </a:lnTo>
                  <a:lnTo>
                    <a:pt x="784" y="2628"/>
                  </a:lnTo>
                  <a:lnTo>
                    <a:pt x="845" y="2656"/>
                  </a:lnTo>
                  <a:lnTo>
                    <a:pt x="908" y="2680"/>
                  </a:lnTo>
                  <a:lnTo>
                    <a:pt x="971" y="2701"/>
                  </a:lnTo>
                  <a:lnTo>
                    <a:pt x="1037" y="2720"/>
                  </a:lnTo>
                  <a:lnTo>
                    <a:pt x="1104" y="2736"/>
                  </a:lnTo>
                  <a:lnTo>
                    <a:pt x="1172" y="2748"/>
                  </a:lnTo>
                  <a:lnTo>
                    <a:pt x="1241" y="2757"/>
                  </a:lnTo>
                  <a:lnTo>
                    <a:pt x="1311" y="2762"/>
                  </a:lnTo>
                  <a:lnTo>
                    <a:pt x="1382" y="27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34" name="Freeform 50"/>
            <p:cNvSpPr>
              <a:spLocks noEditPoints="1"/>
            </p:cNvSpPr>
            <p:nvPr/>
          </p:nvSpPr>
          <p:spPr bwMode="auto">
            <a:xfrm>
              <a:off x="1902" y="2801"/>
              <a:ext cx="246" cy="137"/>
            </a:xfrm>
            <a:custGeom>
              <a:avLst/>
              <a:gdLst/>
              <a:ahLst/>
              <a:cxnLst>
                <a:cxn ang="0">
                  <a:pos x="1302" y="181"/>
                </a:cxn>
                <a:cxn ang="0">
                  <a:pos x="1297" y="144"/>
                </a:cxn>
                <a:cxn ang="0">
                  <a:pos x="1245" y="110"/>
                </a:cxn>
                <a:cxn ang="0">
                  <a:pos x="1202" y="129"/>
                </a:cxn>
                <a:cxn ang="0">
                  <a:pos x="1217" y="178"/>
                </a:cxn>
                <a:cxn ang="0">
                  <a:pos x="1116" y="198"/>
                </a:cxn>
                <a:cxn ang="0">
                  <a:pos x="1159" y="171"/>
                </a:cxn>
                <a:cxn ang="0">
                  <a:pos x="1137" y="123"/>
                </a:cxn>
                <a:cxn ang="0">
                  <a:pos x="1081" y="114"/>
                </a:cxn>
                <a:cxn ang="0">
                  <a:pos x="1057" y="154"/>
                </a:cxn>
                <a:cxn ang="0">
                  <a:pos x="1095" y="194"/>
                </a:cxn>
                <a:cxn ang="0">
                  <a:pos x="856" y="189"/>
                </a:cxn>
                <a:cxn ang="0">
                  <a:pos x="883" y="143"/>
                </a:cxn>
                <a:cxn ang="0">
                  <a:pos x="850" y="110"/>
                </a:cxn>
                <a:cxn ang="0">
                  <a:pos x="796" y="127"/>
                </a:cxn>
                <a:cxn ang="0">
                  <a:pos x="785" y="176"/>
                </a:cxn>
                <a:cxn ang="0">
                  <a:pos x="672" y="198"/>
                </a:cxn>
                <a:cxn ang="0">
                  <a:pos x="729" y="171"/>
                </a:cxn>
                <a:cxn ang="0">
                  <a:pos x="734" y="123"/>
                </a:cxn>
                <a:cxn ang="0">
                  <a:pos x="684" y="113"/>
                </a:cxn>
                <a:cxn ang="0">
                  <a:pos x="637" y="153"/>
                </a:cxn>
                <a:cxn ang="0">
                  <a:pos x="639" y="184"/>
                </a:cxn>
                <a:cxn ang="0">
                  <a:pos x="451" y="896"/>
                </a:cxn>
                <a:cxn ang="0">
                  <a:pos x="905" y="895"/>
                </a:cxn>
                <a:cxn ang="0">
                  <a:pos x="1360" y="893"/>
                </a:cxn>
                <a:cxn ang="0">
                  <a:pos x="1613" y="890"/>
                </a:cxn>
                <a:cxn ang="0">
                  <a:pos x="1612" y="840"/>
                </a:cxn>
                <a:cxn ang="0">
                  <a:pos x="1510" y="615"/>
                </a:cxn>
                <a:cxn ang="0">
                  <a:pos x="1409" y="389"/>
                </a:cxn>
                <a:cxn ang="0">
                  <a:pos x="1350" y="269"/>
                </a:cxn>
                <a:cxn ang="0">
                  <a:pos x="1192" y="262"/>
                </a:cxn>
                <a:cxn ang="0">
                  <a:pos x="928" y="262"/>
                </a:cxn>
                <a:cxn ang="0">
                  <a:pos x="664" y="262"/>
                </a:cxn>
                <a:cxn ang="0">
                  <a:pos x="588" y="274"/>
                </a:cxn>
                <a:cxn ang="0">
                  <a:pos x="506" y="466"/>
                </a:cxn>
                <a:cxn ang="0">
                  <a:pos x="412" y="693"/>
                </a:cxn>
                <a:cxn ang="0">
                  <a:pos x="333" y="885"/>
                </a:cxn>
                <a:cxn ang="0">
                  <a:pos x="365" y="896"/>
                </a:cxn>
                <a:cxn ang="0">
                  <a:pos x="288" y="1091"/>
                </a:cxn>
                <a:cxn ang="0">
                  <a:pos x="636" y="1089"/>
                </a:cxn>
                <a:cxn ang="0">
                  <a:pos x="984" y="1088"/>
                </a:cxn>
                <a:cxn ang="0">
                  <a:pos x="1332" y="1087"/>
                </a:cxn>
                <a:cxn ang="0">
                  <a:pos x="1681" y="1086"/>
                </a:cxn>
                <a:cxn ang="0">
                  <a:pos x="1938" y="1083"/>
                </a:cxn>
                <a:cxn ang="0">
                  <a:pos x="1968" y="1066"/>
                </a:cxn>
                <a:cxn ang="0">
                  <a:pos x="1839" y="850"/>
                </a:cxn>
                <a:cxn ang="0">
                  <a:pos x="1648" y="533"/>
                </a:cxn>
                <a:cxn ang="0">
                  <a:pos x="1457" y="216"/>
                </a:cxn>
                <a:cxn ang="0">
                  <a:pos x="1353" y="74"/>
                </a:cxn>
                <a:cxn ang="0">
                  <a:pos x="1292" y="5"/>
                </a:cxn>
                <a:cxn ang="0">
                  <a:pos x="1126" y="3"/>
                </a:cxn>
                <a:cxn ang="0">
                  <a:pos x="893" y="2"/>
                </a:cxn>
                <a:cxn ang="0">
                  <a:pos x="659" y="0"/>
                </a:cxn>
                <a:cxn ang="0">
                  <a:pos x="630" y="15"/>
                </a:cxn>
                <a:cxn ang="0">
                  <a:pos x="552" y="120"/>
                </a:cxn>
                <a:cxn ang="0">
                  <a:pos x="422" y="323"/>
                </a:cxn>
                <a:cxn ang="0">
                  <a:pos x="242" y="643"/>
                </a:cxn>
                <a:cxn ang="0">
                  <a:pos x="62" y="963"/>
                </a:cxn>
                <a:cxn ang="0">
                  <a:pos x="2" y="1078"/>
                </a:cxn>
                <a:cxn ang="0">
                  <a:pos x="55" y="1092"/>
                </a:cxn>
              </a:cxnLst>
              <a:rect l="0" t="0" r="r" b="b"/>
              <a:pathLst>
                <a:path w="1968" h="1092">
                  <a:moveTo>
                    <a:pt x="1268" y="196"/>
                  </a:moveTo>
                  <a:lnTo>
                    <a:pt x="1278" y="195"/>
                  </a:lnTo>
                  <a:lnTo>
                    <a:pt x="1287" y="193"/>
                  </a:lnTo>
                  <a:lnTo>
                    <a:pt x="1295" y="189"/>
                  </a:lnTo>
                  <a:lnTo>
                    <a:pt x="1301" y="184"/>
                  </a:lnTo>
                  <a:lnTo>
                    <a:pt x="1302" y="181"/>
                  </a:lnTo>
                  <a:lnTo>
                    <a:pt x="1304" y="178"/>
                  </a:lnTo>
                  <a:lnTo>
                    <a:pt x="1305" y="174"/>
                  </a:lnTo>
                  <a:lnTo>
                    <a:pt x="1305" y="170"/>
                  </a:lnTo>
                  <a:lnTo>
                    <a:pt x="1305" y="162"/>
                  </a:lnTo>
                  <a:lnTo>
                    <a:pt x="1302" y="153"/>
                  </a:lnTo>
                  <a:lnTo>
                    <a:pt x="1297" y="144"/>
                  </a:lnTo>
                  <a:lnTo>
                    <a:pt x="1291" y="136"/>
                  </a:lnTo>
                  <a:lnTo>
                    <a:pt x="1283" y="129"/>
                  </a:lnTo>
                  <a:lnTo>
                    <a:pt x="1274" y="122"/>
                  </a:lnTo>
                  <a:lnTo>
                    <a:pt x="1265" y="116"/>
                  </a:lnTo>
                  <a:lnTo>
                    <a:pt x="1255" y="113"/>
                  </a:lnTo>
                  <a:lnTo>
                    <a:pt x="1245" y="110"/>
                  </a:lnTo>
                  <a:lnTo>
                    <a:pt x="1235" y="108"/>
                  </a:lnTo>
                  <a:lnTo>
                    <a:pt x="1225" y="110"/>
                  </a:lnTo>
                  <a:lnTo>
                    <a:pt x="1217" y="113"/>
                  </a:lnTo>
                  <a:lnTo>
                    <a:pt x="1211" y="116"/>
                  </a:lnTo>
                  <a:lnTo>
                    <a:pt x="1205" y="122"/>
                  </a:lnTo>
                  <a:lnTo>
                    <a:pt x="1202" y="129"/>
                  </a:lnTo>
                  <a:lnTo>
                    <a:pt x="1199" y="135"/>
                  </a:lnTo>
                  <a:lnTo>
                    <a:pt x="1199" y="144"/>
                  </a:lnTo>
                  <a:lnTo>
                    <a:pt x="1200" y="153"/>
                  </a:lnTo>
                  <a:lnTo>
                    <a:pt x="1205" y="162"/>
                  </a:lnTo>
                  <a:lnTo>
                    <a:pt x="1211" y="170"/>
                  </a:lnTo>
                  <a:lnTo>
                    <a:pt x="1217" y="178"/>
                  </a:lnTo>
                  <a:lnTo>
                    <a:pt x="1226" y="184"/>
                  </a:lnTo>
                  <a:lnTo>
                    <a:pt x="1236" y="189"/>
                  </a:lnTo>
                  <a:lnTo>
                    <a:pt x="1246" y="193"/>
                  </a:lnTo>
                  <a:lnTo>
                    <a:pt x="1257" y="195"/>
                  </a:lnTo>
                  <a:lnTo>
                    <a:pt x="1268" y="196"/>
                  </a:lnTo>
                  <a:close/>
                  <a:moveTo>
                    <a:pt x="1116" y="198"/>
                  </a:moveTo>
                  <a:lnTo>
                    <a:pt x="1127" y="198"/>
                  </a:lnTo>
                  <a:lnTo>
                    <a:pt x="1136" y="194"/>
                  </a:lnTo>
                  <a:lnTo>
                    <a:pt x="1145" y="191"/>
                  </a:lnTo>
                  <a:lnTo>
                    <a:pt x="1150" y="185"/>
                  </a:lnTo>
                  <a:lnTo>
                    <a:pt x="1156" y="179"/>
                  </a:lnTo>
                  <a:lnTo>
                    <a:pt x="1159" y="171"/>
                  </a:lnTo>
                  <a:lnTo>
                    <a:pt x="1159" y="163"/>
                  </a:lnTo>
                  <a:lnTo>
                    <a:pt x="1158" y="154"/>
                  </a:lnTo>
                  <a:lnTo>
                    <a:pt x="1155" y="145"/>
                  </a:lnTo>
                  <a:lnTo>
                    <a:pt x="1150" y="137"/>
                  </a:lnTo>
                  <a:lnTo>
                    <a:pt x="1144" y="130"/>
                  </a:lnTo>
                  <a:lnTo>
                    <a:pt x="1137" y="123"/>
                  </a:lnTo>
                  <a:lnTo>
                    <a:pt x="1128" y="117"/>
                  </a:lnTo>
                  <a:lnTo>
                    <a:pt x="1119" y="114"/>
                  </a:lnTo>
                  <a:lnTo>
                    <a:pt x="1109" y="111"/>
                  </a:lnTo>
                  <a:lnTo>
                    <a:pt x="1099" y="111"/>
                  </a:lnTo>
                  <a:lnTo>
                    <a:pt x="1090" y="111"/>
                  </a:lnTo>
                  <a:lnTo>
                    <a:pt x="1081" y="114"/>
                  </a:lnTo>
                  <a:lnTo>
                    <a:pt x="1074" y="117"/>
                  </a:lnTo>
                  <a:lnTo>
                    <a:pt x="1067" y="123"/>
                  </a:lnTo>
                  <a:lnTo>
                    <a:pt x="1062" y="130"/>
                  </a:lnTo>
                  <a:lnTo>
                    <a:pt x="1058" y="137"/>
                  </a:lnTo>
                  <a:lnTo>
                    <a:pt x="1057" y="145"/>
                  </a:lnTo>
                  <a:lnTo>
                    <a:pt x="1057" y="154"/>
                  </a:lnTo>
                  <a:lnTo>
                    <a:pt x="1059" y="163"/>
                  </a:lnTo>
                  <a:lnTo>
                    <a:pt x="1063" y="171"/>
                  </a:lnTo>
                  <a:lnTo>
                    <a:pt x="1069" y="179"/>
                  </a:lnTo>
                  <a:lnTo>
                    <a:pt x="1077" y="185"/>
                  </a:lnTo>
                  <a:lnTo>
                    <a:pt x="1086" y="191"/>
                  </a:lnTo>
                  <a:lnTo>
                    <a:pt x="1095" y="194"/>
                  </a:lnTo>
                  <a:lnTo>
                    <a:pt x="1106" y="198"/>
                  </a:lnTo>
                  <a:lnTo>
                    <a:pt x="1116" y="198"/>
                  </a:lnTo>
                  <a:close/>
                  <a:moveTo>
                    <a:pt x="825" y="196"/>
                  </a:moveTo>
                  <a:lnTo>
                    <a:pt x="836" y="195"/>
                  </a:lnTo>
                  <a:lnTo>
                    <a:pt x="846" y="193"/>
                  </a:lnTo>
                  <a:lnTo>
                    <a:pt x="856" y="189"/>
                  </a:lnTo>
                  <a:lnTo>
                    <a:pt x="865" y="183"/>
                  </a:lnTo>
                  <a:lnTo>
                    <a:pt x="872" y="176"/>
                  </a:lnTo>
                  <a:lnTo>
                    <a:pt x="877" y="170"/>
                  </a:lnTo>
                  <a:lnTo>
                    <a:pt x="882" y="161"/>
                  </a:lnTo>
                  <a:lnTo>
                    <a:pt x="883" y="152"/>
                  </a:lnTo>
                  <a:lnTo>
                    <a:pt x="883" y="143"/>
                  </a:lnTo>
                  <a:lnTo>
                    <a:pt x="881" y="135"/>
                  </a:lnTo>
                  <a:lnTo>
                    <a:pt x="877" y="127"/>
                  </a:lnTo>
                  <a:lnTo>
                    <a:pt x="872" y="121"/>
                  </a:lnTo>
                  <a:lnTo>
                    <a:pt x="865" y="116"/>
                  </a:lnTo>
                  <a:lnTo>
                    <a:pt x="857" y="112"/>
                  </a:lnTo>
                  <a:lnTo>
                    <a:pt x="850" y="110"/>
                  </a:lnTo>
                  <a:lnTo>
                    <a:pt x="840" y="108"/>
                  </a:lnTo>
                  <a:lnTo>
                    <a:pt x="830" y="110"/>
                  </a:lnTo>
                  <a:lnTo>
                    <a:pt x="821" y="112"/>
                  </a:lnTo>
                  <a:lnTo>
                    <a:pt x="812" y="116"/>
                  </a:lnTo>
                  <a:lnTo>
                    <a:pt x="803" y="121"/>
                  </a:lnTo>
                  <a:lnTo>
                    <a:pt x="796" y="127"/>
                  </a:lnTo>
                  <a:lnTo>
                    <a:pt x="789" y="135"/>
                  </a:lnTo>
                  <a:lnTo>
                    <a:pt x="785" y="143"/>
                  </a:lnTo>
                  <a:lnTo>
                    <a:pt x="782" y="152"/>
                  </a:lnTo>
                  <a:lnTo>
                    <a:pt x="781" y="161"/>
                  </a:lnTo>
                  <a:lnTo>
                    <a:pt x="782" y="170"/>
                  </a:lnTo>
                  <a:lnTo>
                    <a:pt x="785" y="176"/>
                  </a:lnTo>
                  <a:lnTo>
                    <a:pt x="791" y="183"/>
                  </a:lnTo>
                  <a:lnTo>
                    <a:pt x="797" y="189"/>
                  </a:lnTo>
                  <a:lnTo>
                    <a:pt x="805" y="193"/>
                  </a:lnTo>
                  <a:lnTo>
                    <a:pt x="815" y="195"/>
                  </a:lnTo>
                  <a:lnTo>
                    <a:pt x="825" y="196"/>
                  </a:lnTo>
                  <a:close/>
                  <a:moveTo>
                    <a:pt x="672" y="198"/>
                  </a:moveTo>
                  <a:lnTo>
                    <a:pt x="684" y="196"/>
                  </a:lnTo>
                  <a:lnTo>
                    <a:pt x="695" y="194"/>
                  </a:lnTo>
                  <a:lnTo>
                    <a:pt x="705" y="190"/>
                  </a:lnTo>
                  <a:lnTo>
                    <a:pt x="715" y="184"/>
                  </a:lnTo>
                  <a:lnTo>
                    <a:pt x="723" y="179"/>
                  </a:lnTo>
                  <a:lnTo>
                    <a:pt x="729" y="171"/>
                  </a:lnTo>
                  <a:lnTo>
                    <a:pt x="735" y="162"/>
                  </a:lnTo>
                  <a:lnTo>
                    <a:pt x="739" y="153"/>
                  </a:lnTo>
                  <a:lnTo>
                    <a:pt x="740" y="145"/>
                  </a:lnTo>
                  <a:lnTo>
                    <a:pt x="739" y="136"/>
                  </a:lnTo>
                  <a:lnTo>
                    <a:pt x="737" y="129"/>
                  </a:lnTo>
                  <a:lnTo>
                    <a:pt x="734" y="123"/>
                  </a:lnTo>
                  <a:lnTo>
                    <a:pt x="728" y="117"/>
                  </a:lnTo>
                  <a:lnTo>
                    <a:pt x="721" y="113"/>
                  </a:lnTo>
                  <a:lnTo>
                    <a:pt x="713" y="111"/>
                  </a:lnTo>
                  <a:lnTo>
                    <a:pt x="704" y="110"/>
                  </a:lnTo>
                  <a:lnTo>
                    <a:pt x="694" y="111"/>
                  </a:lnTo>
                  <a:lnTo>
                    <a:pt x="684" y="113"/>
                  </a:lnTo>
                  <a:lnTo>
                    <a:pt x="674" y="117"/>
                  </a:lnTo>
                  <a:lnTo>
                    <a:pt x="665" y="123"/>
                  </a:lnTo>
                  <a:lnTo>
                    <a:pt x="656" y="129"/>
                  </a:lnTo>
                  <a:lnTo>
                    <a:pt x="648" y="136"/>
                  </a:lnTo>
                  <a:lnTo>
                    <a:pt x="641" y="144"/>
                  </a:lnTo>
                  <a:lnTo>
                    <a:pt x="637" y="153"/>
                  </a:lnTo>
                  <a:lnTo>
                    <a:pt x="635" y="162"/>
                  </a:lnTo>
                  <a:lnTo>
                    <a:pt x="633" y="171"/>
                  </a:lnTo>
                  <a:lnTo>
                    <a:pt x="635" y="174"/>
                  </a:lnTo>
                  <a:lnTo>
                    <a:pt x="636" y="179"/>
                  </a:lnTo>
                  <a:lnTo>
                    <a:pt x="637" y="182"/>
                  </a:lnTo>
                  <a:lnTo>
                    <a:pt x="639" y="184"/>
                  </a:lnTo>
                  <a:lnTo>
                    <a:pt x="646" y="190"/>
                  </a:lnTo>
                  <a:lnTo>
                    <a:pt x="652" y="194"/>
                  </a:lnTo>
                  <a:lnTo>
                    <a:pt x="662" y="196"/>
                  </a:lnTo>
                  <a:lnTo>
                    <a:pt x="672" y="198"/>
                  </a:lnTo>
                  <a:close/>
                  <a:moveTo>
                    <a:pt x="375" y="896"/>
                  </a:moveTo>
                  <a:lnTo>
                    <a:pt x="451" y="896"/>
                  </a:lnTo>
                  <a:lnTo>
                    <a:pt x="527" y="896"/>
                  </a:lnTo>
                  <a:lnTo>
                    <a:pt x="602" y="896"/>
                  </a:lnTo>
                  <a:lnTo>
                    <a:pt x="678" y="896"/>
                  </a:lnTo>
                  <a:lnTo>
                    <a:pt x="754" y="895"/>
                  </a:lnTo>
                  <a:lnTo>
                    <a:pt x="830" y="895"/>
                  </a:lnTo>
                  <a:lnTo>
                    <a:pt x="905" y="895"/>
                  </a:lnTo>
                  <a:lnTo>
                    <a:pt x="981" y="895"/>
                  </a:lnTo>
                  <a:lnTo>
                    <a:pt x="1057" y="893"/>
                  </a:lnTo>
                  <a:lnTo>
                    <a:pt x="1133" y="893"/>
                  </a:lnTo>
                  <a:lnTo>
                    <a:pt x="1208" y="893"/>
                  </a:lnTo>
                  <a:lnTo>
                    <a:pt x="1284" y="893"/>
                  </a:lnTo>
                  <a:lnTo>
                    <a:pt x="1360" y="893"/>
                  </a:lnTo>
                  <a:lnTo>
                    <a:pt x="1436" y="892"/>
                  </a:lnTo>
                  <a:lnTo>
                    <a:pt x="1511" y="892"/>
                  </a:lnTo>
                  <a:lnTo>
                    <a:pt x="1588" y="892"/>
                  </a:lnTo>
                  <a:lnTo>
                    <a:pt x="1597" y="892"/>
                  </a:lnTo>
                  <a:lnTo>
                    <a:pt x="1606" y="891"/>
                  </a:lnTo>
                  <a:lnTo>
                    <a:pt x="1613" y="890"/>
                  </a:lnTo>
                  <a:lnTo>
                    <a:pt x="1619" y="888"/>
                  </a:lnTo>
                  <a:lnTo>
                    <a:pt x="1624" y="886"/>
                  </a:lnTo>
                  <a:lnTo>
                    <a:pt x="1627" y="883"/>
                  </a:lnTo>
                  <a:lnTo>
                    <a:pt x="1629" y="880"/>
                  </a:lnTo>
                  <a:lnTo>
                    <a:pt x="1628" y="878"/>
                  </a:lnTo>
                  <a:lnTo>
                    <a:pt x="1612" y="840"/>
                  </a:lnTo>
                  <a:lnTo>
                    <a:pt x="1595" y="802"/>
                  </a:lnTo>
                  <a:lnTo>
                    <a:pt x="1578" y="765"/>
                  </a:lnTo>
                  <a:lnTo>
                    <a:pt x="1561" y="728"/>
                  </a:lnTo>
                  <a:lnTo>
                    <a:pt x="1545" y="690"/>
                  </a:lnTo>
                  <a:lnTo>
                    <a:pt x="1527" y="652"/>
                  </a:lnTo>
                  <a:lnTo>
                    <a:pt x="1510" y="615"/>
                  </a:lnTo>
                  <a:lnTo>
                    <a:pt x="1493" y="577"/>
                  </a:lnTo>
                  <a:lnTo>
                    <a:pt x="1477" y="539"/>
                  </a:lnTo>
                  <a:lnTo>
                    <a:pt x="1460" y="503"/>
                  </a:lnTo>
                  <a:lnTo>
                    <a:pt x="1442" y="465"/>
                  </a:lnTo>
                  <a:lnTo>
                    <a:pt x="1426" y="427"/>
                  </a:lnTo>
                  <a:lnTo>
                    <a:pt x="1409" y="389"/>
                  </a:lnTo>
                  <a:lnTo>
                    <a:pt x="1392" y="352"/>
                  </a:lnTo>
                  <a:lnTo>
                    <a:pt x="1375" y="314"/>
                  </a:lnTo>
                  <a:lnTo>
                    <a:pt x="1359" y="277"/>
                  </a:lnTo>
                  <a:lnTo>
                    <a:pt x="1356" y="274"/>
                  </a:lnTo>
                  <a:lnTo>
                    <a:pt x="1353" y="271"/>
                  </a:lnTo>
                  <a:lnTo>
                    <a:pt x="1350" y="269"/>
                  </a:lnTo>
                  <a:lnTo>
                    <a:pt x="1345" y="267"/>
                  </a:lnTo>
                  <a:lnTo>
                    <a:pt x="1335" y="263"/>
                  </a:lnTo>
                  <a:lnTo>
                    <a:pt x="1324" y="262"/>
                  </a:lnTo>
                  <a:lnTo>
                    <a:pt x="1280" y="262"/>
                  </a:lnTo>
                  <a:lnTo>
                    <a:pt x="1236" y="262"/>
                  </a:lnTo>
                  <a:lnTo>
                    <a:pt x="1192" y="262"/>
                  </a:lnTo>
                  <a:lnTo>
                    <a:pt x="1148" y="262"/>
                  </a:lnTo>
                  <a:lnTo>
                    <a:pt x="1104" y="262"/>
                  </a:lnTo>
                  <a:lnTo>
                    <a:pt x="1059" y="262"/>
                  </a:lnTo>
                  <a:lnTo>
                    <a:pt x="1016" y="262"/>
                  </a:lnTo>
                  <a:lnTo>
                    <a:pt x="971" y="262"/>
                  </a:lnTo>
                  <a:lnTo>
                    <a:pt x="928" y="262"/>
                  </a:lnTo>
                  <a:lnTo>
                    <a:pt x="883" y="262"/>
                  </a:lnTo>
                  <a:lnTo>
                    <a:pt x="840" y="262"/>
                  </a:lnTo>
                  <a:lnTo>
                    <a:pt x="795" y="262"/>
                  </a:lnTo>
                  <a:lnTo>
                    <a:pt x="752" y="262"/>
                  </a:lnTo>
                  <a:lnTo>
                    <a:pt x="707" y="262"/>
                  </a:lnTo>
                  <a:lnTo>
                    <a:pt x="664" y="262"/>
                  </a:lnTo>
                  <a:lnTo>
                    <a:pt x="619" y="262"/>
                  </a:lnTo>
                  <a:lnTo>
                    <a:pt x="608" y="263"/>
                  </a:lnTo>
                  <a:lnTo>
                    <a:pt x="598" y="267"/>
                  </a:lnTo>
                  <a:lnTo>
                    <a:pt x="593" y="269"/>
                  </a:lnTo>
                  <a:lnTo>
                    <a:pt x="590" y="271"/>
                  </a:lnTo>
                  <a:lnTo>
                    <a:pt x="588" y="274"/>
                  </a:lnTo>
                  <a:lnTo>
                    <a:pt x="586" y="277"/>
                  </a:lnTo>
                  <a:lnTo>
                    <a:pt x="570" y="314"/>
                  </a:lnTo>
                  <a:lnTo>
                    <a:pt x="554" y="352"/>
                  </a:lnTo>
                  <a:lnTo>
                    <a:pt x="539" y="390"/>
                  </a:lnTo>
                  <a:lnTo>
                    <a:pt x="522" y="428"/>
                  </a:lnTo>
                  <a:lnTo>
                    <a:pt x="506" y="466"/>
                  </a:lnTo>
                  <a:lnTo>
                    <a:pt x="491" y="504"/>
                  </a:lnTo>
                  <a:lnTo>
                    <a:pt x="475" y="542"/>
                  </a:lnTo>
                  <a:lnTo>
                    <a:pt x="460" y="579"/>
                  </a:lnTo>
                  <a:lnTo>
                    <a:pt x="444" y="617"/>
                  </a:lnTo>
                  <a:lnTo>
                    <a:pt x="427" y="655"/>
                  </a:lnTo>
                  <a:lnTo>
                    <a:pt x="412" y="693"/>
                  </a:lnTo>
                  <a:lnTo>
                    <a:pt x="396" y="731"/>
                  </a:lnTo>
                  <a:lnTo>
                    <a:pt x="381" y="769"/>
                  </a:lnTo>
                  <a:lnTo>
                    <a:pt x="364" y="807"/>
                  </a:lnTo>
                  <a:lnTo>
                    <a:pt x="348" y="844"/>
                  </a:lnTo>
                  <a:lnTo>
                    <a:pt x="333" y="882"/>
                  </a:lnTo>
                  <a:lnTo>
                    <a:pt x="333" y="885"/>
                  </a:lnTo>
                  <a:lnTo>
                    <a:pt x="334" y="888"/>
                  </a:lnTo>
                  <a:lnTo>
                    <a:pt x="337" y="890"/>
                  </a:lnTo>
                  <a:lnTo>
                    <a:pt x="343" y="892"/>
                  </a:lnTo>
                  <a:lnTo>
                    <a:pt x="349" y="893"/>
                  </a:lnTo>
                  <a:lnTo>
                    <a:pt x="356" y="895"/>
                  </a:lnTo>
                  <a:lnTo>
                    <a:pt x="365" y="896"/>
                  </a:lnTo>
                  <a:lnTo>
                    <a:pt x="375" y="896"/>
                  </a:lnTo>
                  <a:close/>
                  <a:moveTo>
                    <a:pt x="55" y="1092"/>
                  </a:moveTo>
                  <a:lnTo>
                    <a:pt x="113" y="1092"/>
                  </a:lnTo>
                  <a:lnTo>
                    <a:pt x="171" y="1092"/>
                  </a:lnTo>
                  <a:lnTo>
                    <a:pt x="229" y="1092"/>
                  </a:lnTo>
                  <a:lnTo>
                    <a:pt x="288" y="1091"/>
                  </a:lnTo>
                  <a:lnTo>
                    <a:pt x="346" y="1091"/>
                  </a:lnTo>
                  <a:lnTo>
                    <a:pt x="404" y="1091"/>
                  </a:lnTo>
                  <a:lnTo>
                    <a:pt x="462" y="1091"/>
                  </a:lnTo>
                  <a:lnTo>
                    <a:pt x="520" y="1091"/>
                  </a:lnTo>
                  <a:lnTo>
                    <a:pt x="578" y="1089"/>
                  </a:lnTo>
                  <a:lnTo>
                    <a:pt x="636" y="1089"/>
                  </a:lnTo>
                  <a:lnTo>
                    <a:pt x="694" y="1089"/>
                  </a:lnTo>
                  <a:lnTo>
                    <a:pt x="752" y="1089"/>
                  </a:lnTo>
                  <a:lnTo>
                    <a:pt x="809" y="1089"/>
                  </a:lnTo>
                  <a:lnTo>
                    <a:pt x="867" y="1088"/>
                  </a:lnTo>
                  <a:lnTo>
                    <a:pt x="926" y="1088"/>
                  </a:lnTo>
                  <a:lnTo>
                    <a:pt x="984" y="1088"/>
                  </a:lnTo>
                  <a:lnTo>
                    <a:pt x="1042" y="1088"/>
                  </a:lnTo>
                  <a:lnTo>
                    <a:pt x="1100" y="1088"/>
                  </a:lnTo>
                  <a:lnTo>
                    <a:pt x="1158" y="1088"/>
                  </a:lnTo>
                  <a:lnTo>
                    <a:pt x="1216" y="1087"/>
                  </a:lnTo>
                  <a:lnTo>
                    <a:pt x="1274" y="1087"/>
                  </a:lnTo>
                  <a:lnTo>
                    <a:pt x="1332" y="1087"/>
                  </a:lnTo>
                  <a:lnTo>
                    <a:pt x="1390" y="1087"/>
                  </a:lnTo>
                  <a:lnTo>
                    <a:pt x="1448" y="1086"/>
                  </a:lnTo>
                  <a:lnTo>
                    <a:pt x="1506" y="1086"/>
                  </a:lnTo>
                  <a:lnTo>
                    <a:pt x="1565" y="1086"/>
                  </a:lnTo>
                  <a:lnTo>
                    <a:pt x="1623" y="1086"/>
                  </a:lnTo>
                  <a:lnTo>
                    <a:pt x="1681" y="1086"/>
                  </a:lnTo>
                  <a:lnTo>
                    <a:pt x="1739" y="1085"/>
                  </a:lnTo>
                  <a:lnTo>
                    <a:pt x="1796" y="1085"/>
                  </a:lnTo>
                  <a:lnTo>
                    <a:pt x="1854" y="1085"/>
                  </a:lnTo>
                  <a:lnTo>
                    <a:pt x="1912" y="1085"/>
                  </a:lnTo>
                  <a:lnTo>
                    <a:pt x="1926" y="1084"/>
                  </a:lnTo>
                  <a:lnTo>
                    <a:pt x="1938" y="1083"/>
                  </a:lnTo>
                  <a:lnTo>
                    <a:pt x="1948" y="1081"/>
                  </a:lnTo>
                  <a:lnTo>
                    <a:pt x="1957" y="1078"/>
                  </a:lnTo>
                  <a:lnTo>
                    <a:pt x="1962" y="1074"/>
                  </a:lnTo>
                  <a:lnTo>
                    <a:pt x="1967" y="1071"/>
                  </a:lnTo>
                  <a:lnTo>
                    <a:pt x="1968" y="1068"/>
                  </a:lnTo>
                  <a:lnTo>
                    <a:pt x="1968" y="1066"/>
                  </a:lnTo>
                  <a:lnTo>
                    <a:pt x="1968" y="1064"/>
                  </a:lnTo>
                  <a:lnTo>
                    <a:pt x="1967" y="1062"/>
                  </a:lnTo>
                  <a:lnTo>
                    <a:pt x="1935" y="1008"/>
                  </a:lnTo>
                  <a:lnTo>
                    <a:pt x="1902" y="956"/>
                  </a:lnTo>
                  <a:lnTo>
                    <a:pt x="1871" y="904"/>
                  </a:lnTo>
                  <a:lnTo>
                    <a:pt x="1839" y="850"/>
                  </a:lnTo>
                  <a:lnTo>
                    <a:pt x="1808" y="798"/>
                  </a:lnTo>
                  <a:lnTo>
                    <a:pt x="1775" y="744"/>
                  </a:lnTo>
                  <a:lnTo>
                    <a:pt x="1743" y="692"/>
                  </a:lnTo>
                  <a:lnTo>
                    <a:pt x="1712" y="638"/>
                  </a:lnTo>
                  <a:lnTo>
                    <a:pt x="1680" y="586"/>
                  </a:lnTo>
                  <a:lnTo>
                    <a:pt x="1648" y="533"/>
                  </a:lnTo>
                  <a:lnTo>
                    <a:pt x="1617" y="480"/>
                  </a:lnTo>
                  <a:lnTo>
                    <a:pt x="1586" y="427"/>
                  </a:lnTo>
                  <a:lnTo>
                    <a:pt x="1555" y="373"/>
                  </a:lnTo>
                  <a:lnTo>
                    <a:pt x="1522" y="321"/>
                  </a:lnTo>
                  <a:lnTo>
                    <a:pt x="1490" y="269"/>
                  </a:lnTo>
                  <a:lnTo>
                    <a:pt x="1457" y="216"/>
                  </a:lnTo>
                  <a:lnTo>
                    <a:pt x="1440" y="192"/>
                  </a:lnTo>
                  <a:lnTo>
                    <a:pt x="1423" y="169"/>
                  </a:lnTo>
                  <a:lnTo>
                    <a:pt x="1407" y="144"/>
                  </a:lnTo>
                  <a:lnTo>
                    <a:pt x="1389" y="121"/>
                  </a:lnTo>
                  <a:lnTo>
                    <a:pt x="1371" y="97"/>
                  </a:lnTo>
                  <a:lnTo>
                    <a:pt x="1353" y="74"/>
                  </a:lnTo>
                  <a:lnTo>
                    <a:pt x="1336" y="51"/>
                  </a:lnTo>
                  <a:lnTo>
                    <a:pt x="1320" y="27"/>
                  </a:lnTo>
                  <a:lnTo>
                    <a:pt x="1312" y="18"/>
                  </a:lnTo>
                  <a:lnTo>
                    <a:pt x="1302" y="10"/>
                  </a:lnTo>
                  <a:lnTo>
                    <a:pt x="1297" y="7"/>
                  </a:lnTo>
                  <a:lnTo>
                    <a:pt x="1292" y="5"/>
                  </a:lnTo>
                  <a:lnTo>
                    <a:pt x="1287" y="4"/>
                  </a:lnTo>
                  <a:lnTo>
                    <a:pt x="1282" y="3"/>
                  </a:lnTo>
                  <a:lnTo>
                    <a:pt x="1243" y="3"/>
                  </a:lnTo>
                  <a:lnTo>
                    <a:pt x="1204" y="3"/>
                  </a:lnTo>
                  <a:lnTo>
                    <a:pt x="1165" y="3"/>
                  </a:lnTo>
                  <a:lnTo>
                    <a:pt x="1126" y="3"/>
                  </a:lnTo>
                  <a:lnTo>
                    <a:pt x="1087" y="3"/>
                  </a:lnTo>
                  <a:lnTo>
                    <a:pt x="1048" y="3"/>
                  </a:lnTo>
                  <a:lnTo>
                    <a:pt x="1009" y="3"/>
                  </a:lnTo>
                  <a:lnTo>
                    <a:pt x="971" y="2"/>
                  </a:lnTo>
                  <a:lnTo>
                    <a:pt x="932" y="2"/>
                  </a:lnTo>
                  <a:lnTo>
                    <a:pt x="893" y="2"/>
                  </a:lnTo>
                  <a:lnTo>
                    <a:pt x="854" y="2"/>
                  </a:lnTo>
                  <a:lnTo>
                    <a:pt x="815" y="2"/>
                  </a:lnTo>
                  <a:lnTo>
                    <a:pt x="776" y="2"/>
                  </a:lnTo>
                  <a:lnTo>
                    <a:pt x="737" y="2"/>
                  </a:lnTo>
                  <a:lnTo>
                    <a:pt x="698" y="2"/>
                  </a:lnTo>
                  <a:lnTo>
                    <a:pt x="659" y="0"/>
                  </a:lnTo>
                  <a:lnTo>
                    <a:pt x="655" y="2"/>
                  </a:lnTo>
                  <a:lnTo>
                    <a:pt x="649" y="3"/>
                  </a:lnTo>
                  <a:lnTo>
                    <a:pt x="645" y="5"/>
                  </a:lnTo>
                  <a:lnTo>
                    <a:pt x="639" y="8"/>
                  </a:lnTo>
                  <a:lnTo>
                    <a:pt x="635" y="12"/>
                  </a:lnTo>
                  <a:lnTo>
                    <a:pt x="630" y="15"/>
                  </a:lnTo>
                  <a:lnTo>
                    <a:pt x="626" y="19"/>
                  </a:lnTo>
                  <a:lnTo>
                    <a:pt x="622" y="24"/>
                  </a:lnTo>
                  <a:lnTo>
                    <a:pt x="606" y="48"/>
                  </a:lnTo>
                  <a:lnTo>
                    <a:pt x="588" y="73"/>
                  </a:lnTo>
                  <a:lnTo>
                    <a:pt x="570" y="96"/>
                  </a:lnTo>
                  <a:lnTo>
                    <a:pt x="552" y="120"/>
                  </a:lnTo>
                  <a:lnTo>
                    <a:pt x="534" y="144"/>
                  </a:lnTo>
                  <a:lnTo>
                    <a:pt x="518" y="169"/>
                  </a:lnTo>
                  <a:lnTo>
                    <a:pt x="501" y="193"/>
                  </a:lnTo>
                  <a:lnTo>
                    <a:pt x="484" y="218"/>
                  </a:lnTo>
                  <a:lnTo>
                    <a:pt x="453" y="270"/>
                  </a:lnTo>
                  <a:lnTo>
                    <a:pt x="422" y="323"/>
                  </a:lnTo>
                  <a:lnTo>
                    <a:pt x="391" y="376"/>
                  </a:lnTo>
                  <a:lnTo>
                    <a:pt x="362" y="429"/>
                  </a:lnTo>
                  <a:lnTo>
                    <a:pt x="332" y="483"/>
                  </a:lnTo>
                  <a:lnTo>
                    <a:pt x="303" y="536"/>
                  </a:lnTo>
                  <a:lnTo>
                    <a:pt x="273" y="590"/>
                  </a:lnTo>
                  <a:lnTo>
                    <a:pt x="242" y="643"/>
                  </a:lnTo>
                  <a:lnTo>
                    <a:pt x="212" y="696"/>
                  </a:lnTo>
                  <a:lnTo>
                    <a:pt x="182" y="750"/>
                  </a:lnTo>
                  <a:lnTo>
                    <a:pt x="152" y="803"/>
                  </a:lnTo>
                  <a:lnTo>
                    <a:pt x="122" y="856"/>
                  </a:lnTo>
                  <a:lnTo>
                    <a:pt x="92" y="909"/>
                  </a:lnTo>
                  <a:lnTo>
                    <a:pt x="62" y="963"/>
                  </a:lnTo>
                  <a:lnTo>
                    <a:pt x="32" y="1016"/>
                  </a:lnTo>
                  <a:lnTo>
                    <a:pt x="1" y="1068"/>
                  </a:lnTo>
                  <a:lnTo>
                    <a:pt x="0" y="1072"/>
                  </a:lnTo>
                  <a:lnTo>
                    <a:pt x="0" y="1074"/>
                  </a:lnTo>
                  <a:lnTo>
                    <a:pt x="1" y="1076"/>
                  </a:lnTo>
                  <a:lnTo>
                    <a:pt x="2" y="1078"/>
                  </a:lnTo>
                  <a:lnTo>
                    <a:pt x="5" y="1082"/>
                  </a:lnTo>
                  <a:lnTo>
                    <a:pt x="12" y="1085"/>
                  </a:lnTo>
                  <a:lnTo>
                    <a:pt x="20" y="1088"/>
                  </a:lnTo>
                  <a:lnTo>
                    <a:pt x="30" y="1091"/>
                  </a:lnTo>
                  <a:lnTo>
                    <a:pt x="42" y="1092"/>
                  </a:lnTo>
                  <a:lnTo>
                    <a:pt x="55" y="1092"/>
                  </a:lnTo>
                  <a:close/>
                </a:path>
              </a:pathLst>
            </a:custGeom>
            <a:solidFill>
              <a:srgbClr val="495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35" name="Freeform 51"/>
            <p:cNvSpPr>
              <a:spLocks noEditPoints="1"/>
            </p:cNvSpPr>
            <p:nvPr/>
          </p:nvSpPr>
          <p:spPr bwMode="auto">
            <a:xfrm>
              <a:off x="1963" y="2954"/>
              <a:ext cx="125" cy="47"/>
            </a:xfrm>
            <a:custGeom>
              <a:avLst/>
              <a:gdLst/>
              <a:ahLst/>
              <a:cxnLst>
                <a:cxn ang="0">
                  <a:pos x="0" y="338"/>
                </a:cxn>
                <a:cxn ang="0">
                  <a:pos x="242" y="12"/>
                </a:cxn>
                <a:cxn ang="0">
                  <a:pos x="293" y="50"/>
                </a:cxn>
                <a:cxn ang="0">
                  <a:pos x="51" y="376"/>
                </a:cxn>
                <a:cxn ang="0">
                  <a:pos x="0" y="338"/>
                </a:cxn>
                <a:cxn ang="0">
                  <a:pos x="242" y="12"/>
                </a:cxn>
                <a:cxn ang="0">
                  <a:pos x="251" y="0"/>
                </a:cxn>
                <a:cxn ang="0">
                  <a:pos x="267" y="0"/>
                </a:cxn>
                <a:cxn ang="0">
                  <a:pos x="267" y="31"/>
                </a:cxn>
                <a:cxn ang="0">
                  <a:pos x="242" y="12"/>
                </a:cxn>
                <a:cxn ang="0">
                  <a:pos x="267" y="0"/>
                </a:cxn>
                <a:cxn ang="0">
                  <a:pos x="734" y="0"/>
                </a:cxn>
                <a:cxn ang="0">
                  <a:pos x="734" y="63"/>
                </a:cxn>
                <a:cxn ang="0">
                  <a:pos x="267" y="63"/>
                </a:cxn>
                <a:cxn ang="0">
                  <a:pos x="267" y="0"/>
                </a:cxn>
                <a:cxn ang="0">
                  <a:pos x="734" y="0"/>
                </a:cxn>
                <a:cxn ang="0">
                  <a:pos x="750" y="0"/>
                </a:cxn>
                <a:cxn ang="0">
                  <a:pos x="760" y="12"/>
                </a:cxn>
                <a:cxn ang="0">
                  <a:pos x="734" y="31"/>
                </a:cxn>
                <a:cxn ang="0">
                  <a:pos x="734" y="0"/>
                </a:cxn>
                <a:cxn ang="0">
                  <a:pos x="760" y="12"/>
                </a:cxn>
                <a:cxn ang="0">
                  <a:pos x="999" y="338"/>
                </a:cxn>
                <a:cxn ang="0">
                  <a:pos x="948" y="376"/>
                </a:cxn>
                <a:cxn ang="0">
                  <a:pos x="709" y="50"/>
                </a:cxn>
                <a:cxn ang="0">
                  <a:pos x="760" y="12"/>
                </a:cxn>
              </a:cxnLst>
              <a:rect l="0" t="0" r="r" b="b"/>
              <a:pathLst>
                <a:path w="999" h="376">
                  <a:moveTo>
                    <a:pt x="0" y="338"/>
                  </a:moveTo>
                  <a:lnTo>
                    <a:pt x="242" y="12"/>
                  </a:lnTo>
                  <a:lnTo>
                    <a:pt x="293" y="50"/>
                  </a:lnTo>
                  <a:lnTo>
                    <a:pt x="51" y="376"/>
                  </a:lnTo>
                  <a:lnTo>
                    <a:pt x="0" y="338"/>
                  </a:lnTo>
                  <a:close/>
                  <a:moveTo>
                    <a:pt x="242" y="12"/>
                  </a:moveTo>
                  <a:lnTo>
                    <a:pt x="251" y="0"/>
                  </a:lnTo>
                  <a:lnTo>
                    <a:pt x="267" y="0"/>
                  </a:lnTo>
                  <a:lnTo>
                    <a:pt x="267" y="31"/>
                  </a:lnTo>
                  <a:lnTo>
                    <a:pt x="242" y="12"/>
                  </a:lnTo>
                  <a:close/>
                  <a:moveTo>
                    <a:pt x="267" y="0"/>
                  </a:moveTo>
                  <a:lnTo>
                    <a:pt x="734" y="0"/>
                  </a:lnTo>
                  <a:lnTo>
                    <a:pt x="734" y="63"/>
                  </a:lnTo>
                  <a:lnTo>
                    <a:pt x="267" y="63"/>
                  </a:lnTo>
                  <a:lnTo>
                    <a:pt x="267" y="0"/>
                  </a:lnTo>
                  <a:close/>
                  <a:moveTo>
                    <a:pt x="734" y="0"/>
                  </a:moveTo>
                  <a:lnTo>
                    <a:pt x="750" y="0"/>
                  </a:lnTo>
                  <a:lnTo>
                    <a:pt x="760" y="12"/>
                  </a:lnTo>
                  <a:lnTo>
                    <a:pt x="734" y="31"/>
                  </a:lnTo>
                  <a:lnTo>
                    <a:pt x="734" y="0"/>
                  </a:lnTo>
                  <a:close/>
                  <a:moveTo>
                    <a:pt x="760" y="12"/>
                  </a:moveTo>
                  <a:lnTo>
                    <a:pt x="999" y="338"/>
                  </a:lnTo>
                  <a:lnTo>
                    <a:pt x="948" y="376"/>
                  </a:lnTo>
                  <a:lnTo>
                    <a:pt x="709" y="50"/>
                  </a:lnTo>
                  <a:lnTo>
                    <a:pt x="760" y="12"/>
                  </a:lnTo>
                  <a:close/>
                </a:path>
              </a:pathLst>
            </a:custGeom>
            <a:solidFill>
              <a:srgbClr val="495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36" name="Freeform 52"/>
            <p:cNvSpPr>
              <a:spLocks/>
            </p:cNvSpPr>
            <p:nvPr/>
          </p:nvSpPr>
          <p:spPr bwMode="auto">
            <a:xfrm>
              <a:off x="1902" y="2940"/>
              <a:ext cx="246" cy="32"/>
            </a:xfrm>
            <a:custGeom>
              <a:avLst/>
              <a:gdLst/>
              <a:ahLst/>
              <a:cxnLst>
                <a:cxn ang="0">
                  <a:pos x="56" y="253"/>
                </a:cxn>
                <a:cxn ang="0">
                  <a:pos x="37" y="253"/>
                </a:cxn>
                <a:cxn ang="0">
                  <a:pos x="19" y="252"/>
                </a:cxn>
                <a:cxn ang="0">
                  <a:pos x="16" y="250"/>
                </a:cxn>
                <a:cxn ang="0">
                  <a:pos x="12" y="249"/>
                </a:cxn>
                <a:cxn ang="0">
                  <a:pos x="8" y="246"/>
                </a:cxn>
                <a:cxn ang="0">
                  <a:pos x="6" y="244"/>
                </a:cxn>
                <a:cxn ang="0">
                  <a:pos x="4" y="241"/>
                </a:cxn>
                <a:cxn ang="0">
                  <a:pos x="2" y="236"/>
                </a:cxn>
                <a:cxn ang="0">
                  <a:pos x="0" y="232"/>
                </a:cxn>
                <a:cxn ang="0">
                  <a:pos x="0" y="228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4" y="14"/>
                </a:cxn>
                <a:cxn ang="0">
                  <a:pos x="6" y="17"/>
                </a:cxn>
                <a:cxn ang="0">
                  <a:pos x="8" y="19"/>
                </a:cxn>
                <a:cxn ang="0">
                  <a:pos x="12" y="22"/>
                </a:cxn>
                <a:cxn ang="0">
                  <a:pos x="16" y="24"/>
                </a:cxn>
                <a:cxn ang="0">
                  <a:pos x="19" y="25"/>
                </a:cxn>
                <a:cxn ang="0">
                  <a:pos x="37" y="27"/>
                </a:cxn>
                <a:cxn ang="0">
                  <a:pos x="56" y="27"/>
                </a:cxn>
                <a:cxn ang="0">
                  <a:pos x="1913" y="27"/>
                </a:cxn>
                <a:cxn ang="0">
                  <a:pos x="1931" y="27"/>
                </a:cxn>
                <a:cxn ang="0">
                  <a:pos x="1949" y="25"/>
                </a:cxn>
                <a:cxn ang="0">
                  <a:pos x="1953" y="24"/>
                </a:cxn>
                <a:cxn ang="0">
                  <a:pos x="1957" y="22"/>
                </a:cxn>
                <a:cxn ang="0">
                  <a:pos x="1960" y="19"/>
                </a:cxn>
                <a:cxn ang="0">
                  <a:pos x="1963" y="17"/>
                </a:cxn>
                <a:cxn ang="0">
                  <a:pos x="1966" y="14"/>
                </a:cxn>
                <a:cxn ang="0">
                  <a:pos x="1967" y="10"/>
                </a:cxn>
                <a:cxn ang="0">
                  <a:pos x="1968" y="6"/>
                </a:cxn>
                <a:cxn ang="0">
                  <a:pos x="1969" y="0"/>
                </a:cxn>
                <a:cxn ang="0">
                  <a:pos x="1969" y="228"/>
                </a:cxn>
                <a:cxn ang="0">
                  <a:pos x="1968" y="232"/>
                </a:cxn>
                <a:cxn ang="0">
                  <a:pos x="1967" y="236"/>
                </a:cxn>
                <a:cxn ang="0">
                  <a:pos x="1966" y="241"/>
                </a:cxn>
                <a:cxn ang="0">
                  <a:pos x="1963" y="244"/>
                </a:cxn>
                <a:cxn ang="0">
                  <a:pos x="1960" y="246"/>
                </a:cxn>
                <a:cxn ang="0">
                  <a:pos x="1957" y="249"/>
                </a:cxn>
                <a:cxn ang="0">
                  <a:pos x="1953" y="250"/>
                </a:cxn>
                <a:cxn ang="0">
                  <a:pos x="1949" y="252"/>
                </a:cxn>
                <a:cxn ang="0">
                  <a:pos x="1931" y="253"/>
                </a:cxn>
                <a:cxn ang="0">
                  <a:pos x="1913" y="253"/>
                </a:cxn>
                <a:cxn ang="0">
                  <a:pos x="1377" y="253"/>
                </a:cxn>
                <a:cxn ang="0">
                  <a:pos x="1358" y="253"/>
                </a:cxn>
                <a:cxn ang="0">
                  <a:pos x="1358" y="64"/>
                </a:cxn>
                <a:cxn ang="0">
                  <a:pos x="610" y="64"/>
                </a:cxn>
                <a:cxn ang="0">
                  <a:pos x="610" y="253"/>
                </a:cxn>
                <a:cxn ang="0">
                  <a:pos x="56" y="253"/>
                </a:cxn>
              </a:cxnLst>
              <a:rect l="0" t="0" r="r" b="b"/>
              <a:pathLst>
                <a:path w="1969" h="253">
                  <a:moveTo>
                    <a:pt x="56" y="253"/>
                  </a:moveTo>
                  <a:lnTo>
                    <a:pt x="37" y="253"/>
                  </a:lnTo>
                  <a:lnTo>
                    <a:pt x="19" y="252"/>
                  </a:lnTo>
                  <a:lnTo>
                    <a:pt x="16" y="250"/>
                  </a:lnTo>
                  <a:lnTo>
                    <a:pt x="12" y="249"/>
                  </a:lnTo>
                  <a:lnTo>
                    <a:pt x="8" y="246"/>
                  </a:lnTo>
                  <a:lnTo>
                    <a:pt x="6" y="244"/>
                  </a:lnTo>
                  <a:lnTo>
                    <a:pt x="4" y="241"/>
                  </a:lnTo>
                  <a:lnTo>
                    <a:pt x="2" y="236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6" y="17"/>
                  </a:lnTo>
                  <a:lnTo>
                    <a:pt x="8" y="19"/>
                  </a:lnTo>
                  <a:lnTo>
                    <a:pt x="12" y="22"/>
                  </a:lnTo>
                  <a:lnTo>
                    <a:pt x="16" y="24"/>
                  </a:lnTo>
                  <a:lnTo>
                    <a:pt x="19" y="25"/>
                  </a:lnTo>
                  <a:lnTo>
                    <a:pt x="37" y="27"/>
                  </a:lnTo>
                  <a:lnTo>
                    <a:pt x="56" y="27"/>
                  </a:lnTo>
                  <a:lnTo>
                    <a:pt x="1913" y="27"/>
                  </a:lnTo>
                  <a:lnTo>
                    <a:pt x="1931" y="27"/>
                  </a:lnTo>
                  <a:lnTo>
                    <a:pt x="1949" y="25"/>
                  </a:lnTo>
                  <a:lnTo>
                    <a:pt x="1953" y="24"/>
                  </a:lnTo>
                  <a:lnTo>
                    <a:pt x="1957" y="22"/>
                  </a:lnTo>
                  <a:lnTo>
                    <a:pt x="1960" y="19"/>
                  </a:lnTo>
                  <a:lnTo>
                    <a:pt x="1963" y="17"/>
                  </a:lnTo>
                  <a:lnTo>
                    <a:pt x="1966" y="14"/>
                  </a:lnTo>
                  <a:lnTo>
                    <a:pt x="1967" y="10"/>
                  </a:lnTo>
                  <a:lnTo>
                    <a:pt x="1968" y="6"/>
                  </a:lnTo>
                  <a:lnTo>
                    <a:pt x="1969" y="0"/>
                  </a:lnTo>
                  <a:lnTo>
                    <a:pt x="1969" y="228"/>
                  </a:lnTo>
                  <a:lnTo>
                    <a:pt x="1968" y="232"/>
                  </a:lnTo>
                  <a:lnTo>
                    <a:pt x="1967" y="236"/>
                  </a:lnTo>
                  <a:lnTo>
                    <a:pt x="1966" y="241"/>
                  </a:lnTo>
                  <a:lnTo>
                    <a:pt x="1963" y="244"/>
                  </a:lnTo>
                  <a:lnTo>
                    <a:pt x="1960" y="246"/>
                  </a:lnTo>
                  <a:lnTo>
                    <a:pt x="1957" y="249"/>
                  </a:lnTo>
                  <a:lnTo>
                    <a:pt x="1953" y="250"/>
                  </a:lnTo>
                  <a:lnTo>
                    <a:pt x="1949" y="252"/>
                  </a:lnTo>
                  <a:lnTo>
                    <a:pt x="1931" y="253"/>
                  </a:lnTo>
                  <a:lnTo>
                    <a:pt x="1913" y="253"/>
                  </a:lnTo>
                  <a:lnTo>
                    <a:pt x="1377" y="253"/>
                  </a:lnTo>
                  <a:lnTo>
                    <a:pt x="1358" y="253"/>
                  </a:lnTo>
                  <a:lnTo>
                    <a:pt x="1358" y="64"/>
                  </a:lnTo>
                  <a:lnTo>
                    <a:pt x="610" y="64"/>
                  </a:lnTo>
                  <a:lnTo>
                    <a:pt x="610" y="253"/>
                  </a:lnTo>
                  <a:lnTo>
                    <a:pt x="56" y="253"/>
                  </a:lnTo>
                  <a:close/>
                </a:path>
              </a:pathLst>
            </a:custGeom>
            <a:solidFill>
              <a:srgbClr val="495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5257800" y="2667000"/>
          <a:ext cx="3440113" cy="2724150"/>
        </p:xfrm>
        <a:graphic>
          <a:graphicData uri="http://schemas.openxmlformats.org/presentationml/2006/ole">
            <p:oleObj spid="_x0000_s1026" name="CorelDRAW" r:id="rId4" imgW="3058560" imgH="2422080" progId="CorelDRAW.Graphic.10">
              <p:embed/>
            </p:oleObj>
          </a:graphicData>
        </a:graphic>
      </p:graphicFrame>
      <p:sp>
        <p:nvSpPr>
          <p:cNvPr id="68639" name="Text Box 31"/>
          <p:cNvSpPr txBox="1">
            <a:spLocks noChangeArrowheads="1"/>
          </p:cNvSpPr>
          <p:nvPr/>
        </p:nvSpPr>
        <p:spPr bwMode="auto">
          <a:xfrm>
            <a:off x="1524000" y="1371600"/>
            <a:ext cx="6427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i="0">
                <a:solidFill>
                  <a:srgbClr val="FF3300"/>
                </a:solidFill>
                <a:latin typeface="Arial Black" pitchFamily="34" charset="0"/>
              </a:rPr>
              <a:t>Why was MicroView FM™ Developed?</a:t>
            </a:r>
          </a:p>
        </p:txBody>
      </p:sp>
      <p:sp>
        <p:nvSpPr>
          <p:cNvPr id="68641" name="Text Box 33"/>
          <p:cNvSpPr txBox="1">
            <a:spLocks noChangeArrowheads="1"/>
          </p:cNvSpPr>
          <p:nvPr/>
        </p:nvSpPr>
        <p:spPr bwMode="auto">
          <a:xfrm>
            <a:off x="381000" y="2420938"/>
            <a:ext cx="46482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FontTx/>
              <a:buChar char="•"/>
            </a:pPr>
            <a:r>
              <a:rPr lang="en-US" sz="1800" i="0">
                <a:latin typeface="Arial Narrow" pitchFamily="34" charset="0"/>
              </a:rPr>
              <a:t>Difficult &amp; time consuming to collect mass quantities of accurate Facilities data</a:t>
            </a:r>
          </a:p>
          <a:p>
            <a:pPr algn="l">
              <a:buFontTx/>
              <a:buChar char="•"/>
            </a:pPr>
            <a:r>
              <a:rPr lang="en-US" sz="1800" i="0">
                <a:latin typeface="Arial Narrow" pitchFamily="34" charset="0"/>
              </a:rPr>
              <a:t>Archibus was already designed to handle bar coded items but had no means of easily importing bar coded data</a:t>
            </a:r>
          </a:p>
        </p:txBody>
      </p:sp>
      <p:sp>
        <p:nvSpPr>
          <p:cNvPr id="68642" name="Text Box 34"/>
          <p:cNvSpPr txBox="1">
            <a:spLocks noChangeArrowheads="1"/>
          </p:cNvSpPr>
          <p:nvPr/>
        </p:nvSpPr>
        <p:spPr bwMode="auto">
          <a:xfrm>
            <a:off x="381000" y="1905000"/>
            <a:ext cx="285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 i="0">
                <a:latin typeface="Arial Narrow" pitchFamily="34" charset="0"/>
              </a:rPr>
              <a:t>Data Collection Issues</a:t>
            </a:r>
          </a:p>
        </p:txBody>
      </p:sp>
      <p:sp>
        <p:nvSpPr>
          <p:cNvPr id="68644" name="Text Box 36"/>
          <p:cNvSpPr txBox="1">
            <a:spLocks noChangeArrowheads="1"/>
          </p:cNvSpPr>
          <p:nvPr/>
        </p:nvSpPr>
        <p:spPr bwMode="auto">
          <a:xfrm>
            <a:off x="381000" y="4038600"/>
            <a:ext cx="169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 i="0">
                <a:latin typeface="Arial Narrow" pitchFamily="34" charset="0"/>
              </a:rPr>
              <a:t>The Solution</a:t>
            </a:r>
          </a:p>
        </p:txBody>
      </p:sp>
      <p:sp>
        <p:nvSpPr>
          <p:cNvPr id="68645" name="Text Box 37"/>
          <p:cNvSpPr txBox="1">
            <a:spLocks noChangeArrowheads="1"/>
          </p:cNvSpPr>
          <p:nvPr/>
        </p:nvSpPr>
        <p:spPr bwMode="auto">
          <a:xfrm>
            <a:off x="381000" y="4478338"/>
            <a:ext cx="47244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FontTx/>
              <a:buChar char="•"/>
            </a:pPr>
            <a:r>
              <a:rPr lang="en-US" sz="1800" i="0" dirty="0">
                <a:latin typeface="Arial Narrow" pitchFamily="34" charset="0"/>
              </a:rPr>
              <a:t>In 1999 Symbol released the SPT 1500, a low cost Palm O/S based data collector with a bar code reader.</a:t>
            </a:r>
          </a:p>
          <a:p>
            <a:pPr algn="l">
              <a:buFontTx/>
              <a:buChar char="•"/>
            </a:pPr>
            <a:r>
              <a:rPr lang="en-US" sz="1800" i="0" dirty="0">
                <a:latin typeface="Arial Narrow" pitchFamily="34" charset="0"/>
              </a:rPr>
              <a:t>We wrote the software around the SPT 1500 unit to work with </a:t>
            </a:r>
            <a:r>
              <a:rPr lang="en-US" sz="1800" i="0" dirty="0" smtClean="0">
                <a:latin typeface="Arial Narrow" pitchFamily="34" charset="0"/>
              </a:rPr>
              <a:t>ARCHIBUS. </a:t>
            </a:r>
            <a:r>
              <a:rPr lang="en-US" sz="1800" i="0" dirty="0">
                <a:latin typeface="Arial Narrow" pitchFamily="34" charset="0"/>
              </a:rPr>
              <a:t>(although our software will work with any Palm O/S device)</a:t>
            </a:r>
            <a:endParaRPr lang="en-US" sz="1800" i="0" dirty="0">
              <a:latin typeface="Arial" charset="0"/>
            </a:endParaRPr>
          </a:p>
        </p:txBody>
      </p:sp>
      <p:sp>
        <p:nvSpPr>
          <p:cNvPr id="68648" name="Text Box 40"/>
          <p:cNvSpPr txBox="1">
            <a:spLocks noChangeArrowheads="1"/>
          </p:cNvSpPr>
          <p:nvPr/>
        </p:nvSpPr>
        <p:spPr bwMode="auto">
          <a:xfrm>
            <a:off x="876300" y="777875"/>
            <a:ext cx="4414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 Black" pitchFamily="34" charset="0"/>
              </a:rPr>
              <a:t>Mobile Data Management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76200" y="609600"/>
            <a:ext cx="823913" cy="822325"/>
            <a:chOff x="1766" y="2641"/>
            <a:chExt cx="519" cy="518"/>
          </a:xfrm>
        </p:grpSpPr>
        <p:sp>
          <p:nvSpPr>
            <p:cNvPr id="68650" name="Freeform 42"/>
            <p:cNvSpPr>
              <a:spLocks/>
            </p:cNvSpPr>
            <p:nvPr/>
          </p:nvSpPr>
          <p:spPr bwMode="auto">
            <a:xfrm>
              <a:off x="1766" y="2641"/>
              <a:ext cx="519" cy="518"/>
            </a:xfrm>
            <a:custGeom>
              <a:avLst/>
              <a:gdLst/>
              <a:ahLst/>
              <a:cxnLst>
                <a:cxn ang="0">
                  <a:pos x="2286" y="4136"/>
                </a:cxn>
                <a:cxn ang="0">
                  <a:pos x="2591" y="4081"/>
                </a:cxn>
                <a:cxn ang="0">
                  <a:pos x="2881" y="3983"/>
                </a:cxn>
                <a:cxn ang="0">
                  <a:pos x="3148" y="3846"/>
                </a:cxn>
                <a:cxn ang="0">
                  <a:pos x="3392" y="3673"/>
                </a:cxn>
                <a:cxn ang="0">
                  <a:pos x="3608" y="3467"/>
                </a:cxn>
                <a:cxn ang="0">
                  <a:pos x="3793" y="3232"/>
                </a:cxn>
                <a:cxn ang="0">
                  <a:pos x="3944" y="2971"/>
                </a:cxn>
                <a:cxn ang="0">
                  <a:pos x="4055" y="2689"/>
                </a:cxn>
                <a:cxn ang="0">
                  <a:pos x="4124" y="2389"/>
                </a:cxn>
                <a:cxn ang="0">
                  <a:pos x="4149" y="2074"/>
                </a:cxn>
                <a:cxn ang="0">
                  <a:pos x="4124" y="1759"/>
                </a:cxn>
                <a:cxn ang="0">
                  <a:pos x="4055" y="1458"/>
                </a:cxn>
                <a:cxn ang="0">
                  <a:pos x="3944" y="1176"/>
                </a:cxn>
                <a:cxn ang="0">
                  <a:pos x="3793" y="916"/>
                </a:cxn>
                <a:cxn ang="0">
                  <a:pos x="3608" y="681"/>
                </a:cxn>
                <a:cxn ang="0">
                  <a:pos x="3392" y="475"/>
                </a:cxn>
                <a:cxn ang="0">
                  <a:pos x="3148" y="301"/>
                </a:cxn>
                <a:cxn ang="0">
                  <a:pos x="2881" y="164"/>
                </a:cxn>
                <a:cxn ang="0">
                  <a:pos x="2591" y="66"/>
                </a:cxn>
                <a:cxn ang="0">
                  <a:pos x="2286" y="12"/>
                </a:cxn>
                <a:cxn ang="0">
                  <a:pos x="1967" y="4"/>
                </a:cxn>
                <a:cxn ang="0">
                  <a:pos x="1657" y="43"/>
                </a:cxn>
                <a:cxn ang="0">
                  <a:pos x="1362" y="126"/>
                </a:cxn>
                <a:cxn ang="0">
                  <a:pos x="1087" y="251"/>
                </a:cxn>
                <a:cxn ang="0">
                  <a:pos x="834" y="414"/>
                </a:cxn>
                <a:cxn ang="0">
                  <a:pos x="608" y="609"/>
                </a:cxn>
                <a:cxn ang="0">
                  <a:pos x="413" y="834"/>
                </a:cxn>
                <a:cxn ang="0">
                  <a:pos x="251" y="1087"/>
                </a:cxn>
                <a:cxn ang="0">
                  <a:pos x="126" y="1362"/>
                </a:cxn>
                <a:cxn ang="0">
                  <a:pos x="42" y="1657"/>
                </a:cxn>
                <a:cxn ang="0">
                  <a:pos x="2" y="1968"/>
                </a:cxn>
                <a:cxn ang="0">
                  <a:pos x="11" y="2285"/>
                </a:cxn>
                <a:cxn ang="0">
                  <a:pos x="66" y="2590"/>
                </a:cxn>
                <a:cxn ang="0">
                  <a:pos x="164" y="2880"/>
                </a:cxn>
                <a:cxn ang="0">
                  <a:pos x="301" y="3147"/>
                </a:cxn>
                <a:cxn ang="0">
                  <a:pos x="475" y="3391"/>
                </a:cxn>
                <a:cxn ang="0">
                  <a:pos x="681" y="3607"/>
                </a:cxn>
                <a:cxn ang="0">
                  <a:pos x="916" y="3792"/>
                </a:cxn>
                <a:cxn ang="0">
                  <a:pos x="1176" y="3942"/>
                </a:cxn>
                <a:cxn ang="0">
                  <a:pos x="1458" y="4053"/>
                </a:cxn>
                <a:cxn ang="0">
                  <a:pos x="1759" y="4123"/>
                </a:cxn>
                <a:cxn ang="0">
                  <a:pos x="2074" y="4147"/>
                </a:cxn>
              </a:cxnLst>
              <a:rect l="0" t="0" r="r" b="b"/>
              <a:pathLst>
                <a:path w="4149" h="4147">
                  <a:moveTo>
                    <a:pt x="2074" y="4147"/>
                  </a:moveTo>
                  <a:lnTo>
                    <a:pt x="2180" y="4145"/>
                  </a:lnTo>
                  <a:lnTo>
                    <a:pt x="2286" y="4136"/>
                  </a:lnTo>
                  <a:lnTo>
                    <a:pt x="2390" y="4123"/>
                  </a:lnTo>
                  <a:lnTo>
                    <a:pt x="2491" y="4105"/>
                  </a:lnTo>
                  <a:lnTo>
                    <a:pt x="2591" y="4081"/>
                  </a:lnTo>
                  <a:lnTo>
                    <a:pt x="2690" y="4053"/>
                  </a:lnTo>
                  <a:lnTo>
                    <a:pt x="2786" y="4021"/>
                  </a:lnTo>
                  <a:lnTo>
                    <a:pt x="2881" y="3983"/>
                  </a:lnTo>
                  <a:lnTo>
                    <a:pt x="2972" y="3942"/>
                  </a:lnTo>
                  <a:lnTo>
                    <a:pt x="3061" y="3896"/>
                  </a:lnTo>
                  <a:lnTo>
                    <a:pt x="3148" y="3846"/>
                  </a:lnTo>
                  <a:lnTo>
                    <a:pt x="3233" y="3792"/>
                  </a:lnTo>
                  <a:lnTo>
                    <a:pt x="3314" y="3734"/>
                  </a:lnTo>
                  <a:lnTo>
                    <a:pt x="3392" y="3673"/>
                  </a:lnTo>
                  <a:lnTo>
                    <a:pt x="3468" y="3607"/>
                  </a:lnTo>
                  <a:lnTo>
                    <a:pt x="3539" y="3539"/>
                  </a:lnTo>
                  <a:lnTo>
                    <a:pt x="3608" y="3467"/>
                  </a:lnTo>
                  <a:lnTo>
                    <a:pt x="3674" y="3391"/>
                  </a:lnTo>
                  <a:lnTo>
                    <a:pt x="3735" y="3313"/>
                  </a:lnTo>
                  <a:lnTo>
                    <a:pt x="3793" y="3232"/>
                  </a:lnTo>
                  <a:lnTo>
                    <a:pt x="3848" y="3147"/>
                  </a:lnTo>
                  <a:lnTo>
                    <a:pt x="3898" y="3060"/>
                  </a:lnTo>
                  <a:lnTo>
                    <a:pt x="3944" y="2971"/>
                  </a:lnTo>
                  <a:lnTo>
                    <a:pt x="3985" y="2880"/>
                  </a:lnTo>
                  <a:lnTo>
                    <a:pt x="4023" y="2785"/>
                  </a:lnTo>
                  <a:lnTo>
                    <a:pt x="4055" y="2689"/>
                  </a:lnTo>
                  <a:lnTo>
                    <a:pt x="4083" y="2590"/>
                  </a:lnTo>
                  <a:lnTo>
                    <a:pt x="4106" y="2491"/>
                  </a:lnTo>
                  <a:lnTo>
                    <a:pt x="4124" y="2389"/>
                  </a:lnTo>
                  <a:lnTo>
                    <a:pt x="4137" y="2285"/>
                  </a:lnTo>
                  <a:lnTo>
                    <a:pt x="4145" y="2181"/>
                  </a:lnTo>
                  <a:lnTo>
                    <a:pt x="4149" y="2074"/>
                  </a:lnTo>
                  <a:lnTo>
                    <a:pt x="4145" y="1968"/>
                  </a:lnTo>
                  <a:lnTo>
                    <a:pt x="4137" y="1862"/>
                  </a:lnTo>
                  <a:lnTo>
                    <a:pt x="4124" y="1759"/>
                  </a:lnTo>
                  <a:lnTo>
                    <a:pt x="4106" y="1657"/>
                  </a:lnTo>
                  <a:lnTo>
                    <a:pt x="4083" y="1557"/>
                  </a:lnTo>
                  <a:lnTo>
                    <a:pt x="4055" y="1458"/>
                  </a:lnTo>
                  <a:lnTo>
                    <a:pt x="4023" y="1362"/>
                  </a:lnTo>
                  <a:lnTo>
                    <a:pt x="3985" y="1269"/>
                  </a:lnTo>
                  <a:lnTo>
                    <a:pt x="3944" y="1176"/>
                  </a:lnTo>
                  <a:lnTo>
                    <a:pt x="3898" y="1087"/>
                  </a:lnTo>
                  <a:lnTo>
                    <a:pt x="3848" y="1000"/>
                  </a:lnTo>
                  <a:lnTo>
                    <a:pt x="3793" y="916"/>
                  </a:lnTo>
                  <a:lnTo>
                    <a:pt x="3735" y="834"/>
                  </a:lnTo>
                  <a:lnTo>
                    <a:pt x="3674" y="756"/>
                  </a:lnTo>
                  <a:lnTo>
                    <a:pt x="3608" y="681"/>
                  </a:lnTo>
                  <a:lnTo>
                    <a:pt x="3539" y="609"/>
                  </a:lnTo>
                  <a:lnTo>
                    <a:pt x="3468" y="540"/>
                  </a:lnTo>
                  <a:lnTo>
                    <a:pt x="3392" y="475"/>
                  </a:lnTo>
                  <a:lnTo>
                    <a:pt x="3314" y="414"/>
                  </a:lnTo>
                  <a:lnTo>
                    <a:pt x="3233" y="356"/>
                  </a:lnTo>
                  <a:lnTo>
                    <a:pt x="3148" y="301"/>
                  </a:lnTo>
                  <a:lnTo>
                    <a:pt x="3061" y="251"/>
                  </a:lnTo>
                  <a:lnTo>
                    <a:pt x="2972" y="205"/>
                  </a:lnTo>
                  <a:lnTo>
                    <a:pt x="2881" y="164"/>
                  </a:lnTo>
                  <a:lnTo>
                    <a:pt x="2786" y="126"/>
                  </a:lnTo>
                  <a:lnTo>
                    <a:pt x="2690" y="94"/>
                  </a:lnTo>
                  <a:lnTo>
                    <a:pt x="2591" y="66"/>
                  </a:lnTo>
                  <a:lnTo>
                    <a:pt x="2491" y="43"/>
                  </a:lnTo>
                  <a:lnTo>
                    <a:pt x="2390" y="25"/>
                  </a:lnTo>
                  <a:lnTo>
                    <a:pt x="2286" y="12"/>
                  </a:lnTo>
                  <a:lnTo>
                    <a:pt x="2180" y="4"/>
                  </a:lnTo>
                  <a:lnTo>
                    <a:pt x="2074" y="0"/>
                  </a:lnTo>
                  <a:lnTo>
                    <a:pt x="1967" y="4"/>
                  </a:lnTo>
                  <a:lnTo>
                    <a:pt x="1863" y="12"/>
                  </a:lnTo>
                  <a:lnTo>
                    <a:pt x="1759" y="25"/>
                  </a:lnTo>
                  <a:lnTo>
                    <a:pt x="1657" y="43"/>
                  </a:lnTo>
                  <a:lnTo>
                    <a:pt x="1557" y="66"/>
                  </a:lnTo>
                  <a:lnTo>
                    <a:pt x="1458" y="94"/>
                  </a:lnTo>
                  <a:lnTo>
                    <a:pt x="1362" y="126"/>
                  </a:lnTo>
                  <a:lnTo>
                    <a:pt x="1268" y="164"/>
                  </a:lnTo>
                  <a:lnTo>
                    <a:pt x="1176" y="205"/>
                  </a:lnTo>
                  <a:lnTo>
                    <a:pt x="1087" y="251"/>
                  </a:lnTo>
                  <a:lnTo>
                    <a:pt x="1000" y="301"/>
                  </a:lnTo>
                  <a:lnTo>
                    <a:pt x="916" y="356"/>
                  </a:lnTo>
                  <a:lnTo>
                    <a:pt x="834" y="414"/>
                  </a:lnTo>
                  <a:lnTo>
                    <a:pt x="756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40" y="681"/>
                  </a:lnTo>
                  <a:lnTo>
                    <a:pt x="475" y="756"/>
                  </a:lnTo>
                  <a:lnTo>
                    <a:pt x="413" y="834"/>
                  </a:lnTo>
                  <a:lnTo>
                    <a:pt x="355" y="916"/>
                  </a:lnTo>
                  <a:lnTo>
                    <a:pt x="301" y="1000"/>
                  </a:lnTo>
                  <a:lnTo>
                    <a:pt x="251" y="1087"/>
                  </a:lnTo>
                  <a:lnTo>
                    <a:pt x="205" y="1176"/>
                  </a:lnTo>
                  <a:lnTo>
                    <a:pt x="164" y="1269"/>
                  </a:lnTo>
                  <a:lnTo>
                    <a:pt x="126" y="1362"/>
                  </a:lnTo>
                  <a:lnTo>
                    <a:pt x="94" y="1458"/>
                  </a:lnTo>
                  <a:lnTo>
                    <a:pt x="66" y="1557"/>
                  </a:lnTo>
                  <a:lnTo>
                    <a:pt x="42" y="1657"/>
                  </a:lnTo>
                  <a:lnTo>
                    <a:pt x="25" y="1759"/>
                  </a:lnTo>
                  <a:lnTo>
                    <a:pt x="11" y="1862"/>
                  </a:lnTo>
                  <a:lnTo>
                    <a:pt x="2" y="1968"/>
                  </a:lnTo>
                  <a:lnTo>
                    <a:pt x="0" y="2074"/>
                  </a:lnTo>
                  <a:lnTo>
                    <a:pt x="2" y="2181"/>
                  </a:lnTo>
                  <a:lnTo>
                    <a:pt x="11" y="2285"/>
                  </a:lnTo>
                  <a:lnTo>
                    <a:pt x="25" y="2389"/>
                  </a:lnTo>
                  <a:lnTo>
                    <a:pt x="42" y="2491"/>
                  </a:lnTo>
                  <a:lnTo>
                    <a:pt x="66" y="2590"/>
                  </a:lnTo>
                  <a:lnTo>
                    <a:pt x="94" y="2689"/>
                  </a:lnTo>
                  <a:lnTo>
                    <a:pt x="126" y="2785"/>
                  </a:lnTo>
                  <a:lnTo>
                    <a:pt x="164" y="2880"/>
                  </a:lnTo>
                  <a:lnTo>
                    <a:pt x="205" y="2971"/>
                  </a:lnTo>
                  <a:lnTo>
                    <a:pt x="251" y="3060"/>
                  </a:lnTo>
                  <a:lnTo>
                    <a:pt x="301" y="3147"/>
                  </a:lnTo>
                  <a:lnTo>
                    <a:pt x="355" y="3232"/>
                  </a:lnTo>
                  <a:lnTo>
                    <a:pt x="413" y="3313"/>
                  </a:lnTo>
                  <a:lnTo>
                    <a:pt x="475" y="3391"/>
                  </a:lnTo>
                  <a:lnTo>
                    <a:pt x="540" y="3467"/>
                  </a:lnTo>
                  <a:lnTo>
                    <a:pt x="608" y="3539"/>
                  </a:lnTo>
                  <a:lnTo>
                    <a:pt x="681" y="3607"/>
                  </a:lnTo>
                  <a:lnTo>
                    <a:pt x="756" y="3673"/>
                  </a:lnTo>
                  <a:lnTo>
                    <a:pt x="834" y="3734"/>
                  </a:lnTo>
                  <a:lnTo>
                    <a:pt x="916" y="3792"/>
                  </a:lnTo>
                  <a:lnTo>
                    <a:pt x="1000" y="3846"/>
                  </a:lnTo>
                  <a:lnTo>
                    <a:pt x="1087" y="3896"/>
                  </a:lnTo>
                  <a:lnTo>
                    <a:pt x="1176" y="3942"/>
                  </a:lnTo>
                  <a:lnTo>
                    <a:pt x="1268" y="3983"/>
                  </a:lnTo>
                  <a:lnTo>
                    <a:pt x="1362" y="4021"/>
                  </a:lnTo>
                  <a:lnTo>
                    <a:pt x="1458" y="4053"/>
                  </a:lnTo>
                  <a:lnTo>
                    <a:pt x="1557" y="4081"/>
                  </a:lnTo>
                  <a:lnTo>
                    <a:pt x="1657" y="4105"/>
                  </a:lnTo>
                  <a:lnTo>
                    <a:pt x="1759" y="4123"/>
                  </a:lnTo>
                  <a:lnTo>
                    <a:pt x="1863" y="4136"/>
                  </a:lnTo>
                  <a:lnTo>
                    <a:pt x="1967" y="4145"/>
                  </a:lnTo>
                  <a:lnTo>
                    <a:pt x="2074" y="41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51" name="Freeform 43"/>
            <p:cNvSpPr>
              <a:spLocks/>
            </p:cNvSpPr>
            <p:nvPr/>
          </p:nvSpPr>
          <p:spPr bwMode="auto">
            <a:xfrm>
              <a:off x="1795" y="2669"/>
              <a:ext cx="461" cy="461"/>
            </a:xfrm>
            <a:custGeom>
              <a:avLst/>
              <a:gdLst/>
              <a:ahLst/>
              <a:cxnLst>
                <a:cxn ang="0">
                  <a:pos x="2032" y="3677"/>
                </a:cxn>
                <a:cxn ang="0">
                  <a:pos x="2303" y="3628"/>
                </a:cxn>
                <a:cxn ang="0">
                  <a:pos x="2560" y="3541"/>
                </a:cxn>
                <a:cxn ang="0">
                  <a:pos x="2798" y="3418"/>
                </a:cxn>
                <a:cxn ang="0">
                  <a:pos x="3015" y="3264"/>
                </a:cxn>
                <a:cxn ang="0">
                  <a:pos x="3207" y="3081"/>
                </a:cxn>
                <a:cxn ang="0">
                  <a:pos x="3372" y="2872"/>
                </a:cxn>
                <a:cxn ang="0">
                  <a:pos x="3504" y="2641"/>
                </a:cxn>
                <a:cxn ang="0">
                  <a:pos x="3603" y="2389"/>
                </a:cxn>
                <a:cxn ang="0">
                  <a:pos x="3666" y="2123"/>
                </a:cxn>
                <a:cxn ang="0">
                  <a:pos x="3687" y="1843"/>
                </a:cxn>
                <a:cxn ang="0">
                  <a:pos x="3666" y="1563"/>
                </a:cxn>
                <a:cxn ang="0">
                  <a:pos x="3603" y="1296"/>
                </a:cxn>
                <a:cxn ang="0">
                  <a:pos x="3504" y="1045"/>
                </a:cxn>
                <a:cxn ang="0">
                  <a:pos x="3372" y="814"/>
                </a:cxn>
                <a:cxn ang="0">
                  <a:pos x="3207" y="605"/>
                </a:cxn>
                <a:cxn ang="0">
                  <a:pos x="3015" y="422"/>
                </a:cxn>
                <a:cxn ang="0">
                  <a:pos x="2798" y="267"/>
                </a:cxn>
                <a:cxn ang="0">
                  <a:pos x="2560" y="145"/>
                </a:cxn>
                <a:cxn ang="0">
                  <a:pos x="2303" y="58"/>
                </a:cxn>
                <a:cxn ang="0">
                  <a:pos x="2032" y="10"/>
                </a:cxn>
                <a:cxn ang="0">
                  <a:pos x="1749" y="2"/>
                </a:cxn>
                <a:cxn ang="0">
                  <a:pos x="1472" y="38"/>
                </a:cxn>
                <a:cxn ang="0">
                  <a:pos x="1211" y="112"/>
                </a:cxn>
                <a:cxn ang="0">
                  <a:pos x="965" y="223"/>
                </a:cxn>
                <a:cxn ang="0">
                  <a:pos x="742" y="367"/>
                </a:cxn>
                <a:cxn ang="0">
                  <a:pos x="541" y="541"/>
                </a:cxn>
                <a:cxn ang="0">
                  <a:pos x="366" y="741"/>
                </a:cxn>
                <a:cxn ang="0">
                  <a:pos x="222" y="965"/>
                </a:cxn>
                <a:cxn ang="0">
                  <a:pos x="112" y="1210"/>
                </a:cxn>
                <a:cxn ang="0">
                  <a:pos x="37" y="1472"/>
                </a:cxn>
                <a:cxn ang="0">
                  <a:pos x="2" y="1748"/>
                </a:cxn>
                <a:cxn ang="0">
                  <a:pos x="9" y="2031"/>
                </a:cxn>
                <a:cxn ang="0">
                  <a:pos x="58" y="2303"/>
                </a:cxn>
                <a:cxn ang="0">
                  <a:pos x="144" y="2559"/>
                </a:cxn>
                <a:cxn ang="0">
                  <a:pos x="267" y="2797"/>
                </a:cxn>
                <a:cxn ang="0">
                  <a:pos x="422" y="3014"/>
                </a:cxn>
                <a:cxn ang="0">
                  <a:pos x="605" y="3206"/>
                </a:cxn>
                <a:cxn ang="0">
                  <a:pos x="814" y="3370"/>
                </a:cxn>
                <a:cxn ang="0">
                  <a:pos x="1045" y="3504"/>
                </a:cxn>
                <a:cxn ang="0">
                  <a:pos x="1296" y="3603"/>
                </a:cxn>
                <a:cxn ang="0">
                  <a:pos x="1563" y="3664"/>
                </a:cxn>
                <a:cxn ang="0">
                  <a:pos x="1843" y="3686"/>
                </a:cxn>
              </a:cxnLst>
              <a:rect l="0" t="0" r="r" b="b"/>
              <a:pathLst>
                <a:path w="3687" h="3686">
                  <a:moveTo>
                    <a:pt x="1843" y="3686"/>
                  </a:moveTo>
                  <a:lnTo>
                    <a:pt x="1938" y="3683"/>
                  </a:lnTo>
                  <a:lnTo>
                    <a:pt x="2032" y="3677"/>
                  </a:lnTo>
                  <a:lnTo>
                    <a:pt x="2123" y="3664"/>
                  </a:lnTo>
                  <a:lnTo>
                    <a:pt x="2214" y="3648"/>
                  </a:lnTo>
                  <a:lnTo>
                    <a:pt x="2303" y="3628"/>
                  </a:lnTo>
                  <a:lnTo>
                    <a:pt x="2390" y="3603"/>
                  </a:lnTo>
                  <a:lnTo>
                    <a:pt x="2476" y="3573"/>
                  </a:lnTo>
                  <a:lnTo>
                    <a:pt x="2560" y="3541"/>
                  </a:lnTo>
                  <a:lnTo>
                    <a:pt x="2641" y="3504"/>
                  </a:lnTo>
                  <a:lnTo>
                    <a:pt x="2721" y="3463"/>
                  </a:lnTo>
                  <a:lnTo>
                    <a:pt x="2798" y="3418"/>
                  </a:lnTo>
                  <a:lnTo>
                    <a:pt x="2873" y="3370"/>
                  </a:lnTo>
                  <a:lnTo>
                    <a:pt x="2945" y="3319"/>
                  </a:lnTo>
                  <a:lnTo>
                    <a:pt x="3015" y="3264"/>
                  </a:lnTo>
                  <a:lnTo>
                    <a:pt x="3082" y="3206"/>
                  </a:lnTo>
                  <a:lnTo>
                    <a:pt x="3146" y="3144"/>
                  </a:lnTo>
                  <a:lnTo>
                    <a:pt x="3207" y="3081"/>
                  </a:lnTo>
                  <a:lnTo>
                    <a:pt x="3265" y="3014"/>
                  </a:lnTo>
                  <a:lnTo>
                    <a:pt x="3319" y="2944"/>
                  </a:lnTo>
                  <a:lnTo>
                    <a:pt x="3372" y="2872"/>
                  </a:lnTo>
                  <a:lnTo>
                    <a:pt x="3420" y="2797"/>
                  </a:lnTo>
                  <a:lnTo>
                    <a:pt x="3464" y="2720"/>
                  </a:lnTo>
                  <a:lnTo>
                    <a:pt x="3504" y="2641"/>
                  </a:lnTo>
                  <a:lnTo>
                    <a:pt x="3542" y="2559"/>
                  </a:lnTo>
                  <a:lnTo>
                    <a:pt x="3574" y="2475"/>
                  </a:lnTo>
                  <a:lnTo>
                    <a:pt x="3603" y="2389"/>
                  </a:lnTo>
                  <a:lnTo>
                    <a:pt x="3629" y="2303"/>
                  </a:lnTo>
                  <a:lnTo>
                    <a:pt x="3649" y="2213"/>
                  </a:lnTo>
                  <a:lnTo>
                    <a:pt x="3666" y="2123"/>
                  </a:lnTo>
                  <a:lnTo>
                    <a:pt x="3677" y="2031"/>
                  </a:lnTo>
                  <a:lnTo>
                    <a:pt x="3685" y="1937"/>
                  </a:lnTo>
                  <a:lnTo>
                    <a:pt x="3687" y="1843"/>
                  </a:lnTo>
                  <a:lnTo>
                    <a:pt x="3685" y="1748"/>
                  </a:lnTo>
                  <a:lnTo>
                    <a:pt x="3677" y="1655"/>
                  </a:lnTo>
                  <a:lnTo>
                    <a:pt x="3666" y="1563"/>
                  </a:lnTo>
                  <a:lnTo>
                    <a:pt x="3649" y="1472"/>
                  </a:lnTo>
                  <a:lnTo>
                    <a:pt x="3629" y="1383"/>
                  </a:lnTo>
                  <a:lnTo>
                    <a:pt x="3603" y="1296"/>
                  </a:lnTo>
                  <a:lnTo>
                    <a:pt x="3574" y="1210"/>
                  </a:lnTo>
                  <a:lnTo>
                    <a:pt x="3542" y="1127"/>
                  </a:lnTo>
                  <a:lnTo>
                    <a:pt x="3504" y="1045"/>
                  </a:lnTo>
                  <a:lnTo>
                    <a:pt x="3464" y="965"/>
                  </a:lnTo>
                  <a:lnTo>
                    <a:pt x="3420" y="888"/>
                  </a:lnTo>
                  <a:lnTo>
                    <a:pt x="3372" y="814"/>
                  </a:lnTo>
                  <a:lnTo>
                    <a:pt x="3319" y="741"/>
                  </a:lnTo>
                  <a:lnTo>
                    <a:pt x="3265" y="671"/>
                  </a:lnTo>
                  <a:lnTo>
                    <a:pt x="3207" y="605"/>
                  </a:lnTo>
                  <a:lnTo>
                    <a:pt x="3146" y="541"/>
                  </a:lnTo>
                  <a:lnTo>
                    <a:pt x="3082" y="480"/>
                  </a:lnTo>
                  <a:lnTo>
                    <a:pt x="3015" y="422"/>
                  </a:lnTo>
                  <a:lnTo>
                    <a:pt x="2945" y="367"/>
                  </a:lnTo>
                  <a:lnTo>
                    <a:pt x="2873" y="315"/>
                  </a:lnTo>
                  <a:lnTo>
                    <a:pt x="2798" y="267"/>
                  </a:lnTo>
                  <a:lnTo>
                    <a:pt x="2721" y="223"/>
                  </a:lnTo>
                  <a:lnTo>
                    <a:pt x="2641" y="183"/>
                  </a:lnTo>
                  <a:lnTo>
                    <a:pt x="2560" y="145"/>
                  </a:lnTo>
                  <a:lnTo>
                    <a:pt x="2476" y="112"/>
                  </a:lnTo>
                  <a:lnTo>
                    <a:pt x="2390" y="83"/>
                  </a:lnTo>
                  <a:lnTo>
                    <a:pt x="2303" y="58"/>
                  </a:lnTo>
                  <a:lnTo>
                    <a:pt x="2214" y="38"/>
                  </a:lnTo>
                  <a:lnTo>
                    <a:pt x="2123" y="21"/>
                  </a:lnTo>
                  <a:lnTo>
                    <a:pt x="2032" y="10"/>
                  </a:lnTo>
                  <a:lnTo>
                    <a:pt x="1938" y="2"/>
                  </a:lnTo>
                  <a:lnTo>
                    <a:pt x="1843" y="0"/>
                  </a:lnTo>
                  <a:lnTo>
                    <a:pt x="1749" y="2"/>
                  </a:lnTo>
                  <a:lnTo>
                    <a:pt x="1655" y="10"/>
                  </a:lnTo>
                  <a:lnTo>
                    <a:pt x="1563" y="21"/>
                  </a:lnTo>
                  <a:lnTo>
                    <a:pt x="1472" y="38"/>
                  </a:lnTo>
                  <a:lnTo>
                    <a:pt x="1383" y="58"/>
                  </a:lnTo>
                  <a:lnTo>
                    <a:pt x="1296" y="83"/>
                  </a:lnTo>
                  <a:lnTo>
                    <a:pt x="1211" y="112"/>
                  </a:lnTo>
                  <a:lnTo>
                    <a:pt x="1127" y="145"/>
                  </a:lnTo>
                  <a:lnTo>
                    <a:pt x="1045" y="183"/>
                  </a:lnTo>
                  <a:lnTo>
                    <a:pt x="965" y="223"/>
                  </a:lnTo>
                  <a:lnTo>
                    <a:pt x="889" y="267"/>
                  </a:lnTo>
                  <a:lnTo>
                    <a:pt x="814" y="315"/>
                  </a:lnTo>
                  <a:lnTo>
                    <a:pt x="742" y="367"/>
                  </a:lnTo>
                  <a:lnTo>
                    <a:pt x="671" y="422"/>
                  </a:lnTo>
                  <a:lnTo>
                    <a:pt x="605" y="480"/>
                  </a:lnTo>
                  <a:lnTo>
                    <a:pt x="541" y="541"/>
                  </a:lnTo>
                  <a:lnTo>
                    <a:pt x="480" y="605"/>
                  </a:lnTo>
                  <a:lnTo>
                    <a:pt x="422" y="671"/>
                  </a:lnTo>
                  <a:lnTo>
                    <a:pt x="366" y="741"/>
                  </a:lnTo>
                  <a:lnTo>
                    <a:pt x="315" y="814"/>
                  </a:lnTo>
                  <a:lnTo>
                    <a:pt x="267" y="888"/>
                  </a:lnTo>
                  <a:lnTo>
                    <a:pt x="222" y="965"/>
                  </a:lnTo>
                  <a:lnTo>
                    <a:pt x="181" y="1045"/>
                  </a:lnTo>
                  <a:lnTo>
                    <a:pt x="144" y="1127"/>
                  </a:lnTo>
                  <a:lnTo>
                    <a:pt x="112" y="1210"/>
                  </a:lnTo>
                  <a:lnTo>
                    <a:pt x="82" y="1296"/>
                  </a:lnTo>
                  <a:lnTo>
                    <a:pt x="58" y="1383"/>
                  </a:lnTo>
                  <a:lnTo>
                    <a:pt x="37" y="1472"/>
                  </a:lnTo>
                  <a:lnTo>
                    <a:pt x="21" y="1563"/>
                  </a:lnTo>
                  <a:lnTo>
                    <a:pt x="9" y="1655"/>
                  </a:lnTo>
                  <a:lnTo>
                    <a:pt x="2" y="1748"/>
                  </a:lnTo>
                  <a:lnTo>
                    <a:pt x="0" y="1843"/>
                  </a:lnTo>
                  <a:lnTo>
                    <a:pt x="2" y="1937"/>
                  </a:lnTo>
                  <a:lnTo>
                    <a:pt x="9" y="2031"/>
                  </a:lnTo>
                  <a:lnTo>
                    <a:pt x="21" y="2123"/>
                  </a:lnTo>
                  <a:lnTo>
                    <a:pt x="37" y="2213"/>
                  </a:lnTo>
                  <a:lnTo>
                    <a:pt x="58" y="2303"/>
                  </a:lnTo>
                  <a:lnTo>
                    <a:pt x="82" y="2389"/>
                  </a:lnTo>
                  <a:lnTo>
                    <a:pt x="112" y="2475"/>
                  </a:lnTo>
                  <a:lnTo>
                    <a:pt x="144" y="2559"/>
                  </a:lnTo>
                  <a:lnTo>
                    <a:pt x="181" y="2641"/>
                  </a:lnTo>
                  <a:lnTo>
                    <a:pt x="222" y="2720"/>
                  </a:lnTo>
                  <a:lnTo>
                    <a:pt x="267" y="2797"/>
                  </a:lnTo>
                  <a:lnTo>
                    <a:pt x="315" y="2872"/>
                  </a:lnTo>
                  <a:lnTo>
                    <a:pt x="366" y="2944"/>
                  </a:lnTo>
                  <a:lnTo>
                    <a:pt x="422" y="3014"/>
                  </a:lnTo>
                  <a:lnTo>
                    <a:pt x="480" y="3081"/>
                  </a:lnTo>
                  <a:lnTo>
                    <a:pt x="541" y="3144"/>
                  </a:lnTo>
                  <a:lnTo>
                    <a:pt x="605" y="3206"/>
                  </a:lnTo>
                  <a:lnTo>
                    <a:pt x="671" y="3264"/>
                  </a:lnTo>
                  <a:lnTo>
                    <a:pt x="742" y="3319"/>
                  </a:lnTo>
                  <a:lnTo>
                    <a:pt x="814" y="3370"/>
                  </a:lnTo>
                  <a:lnTo>
                    <a:pt x="889" y="3418"/>
                  </a:lnTo>
                  <a:lnTo>
                    <a:pt x="965" y="3463"/>
                  </a:lnTo>
                  <a:lnTo>
                    <a:pt x="1045" y="3504"/>
                  </a:lnTo>
                  <a:lnTo>
                    <a:pt x="1127" y="3541"/>
                  </a:lnTo>
                  <a:lnTo>
                    <a:pt x="1211" y="3573"/>
                  </a:lnTo>
                  <a:lnTo>
                    <a:pt x="1296" y="3603"/>
                  </a:lnTo>
                  <a:lnTo>
                    <a:pt x="1383" y="3628"/>
                  </a:lnTo>
                  <a:lnTo>
                    <a:pt x="1472" y="3648"/>
                  </a:lnTo>
                  <a:lnTo>
                    <a:pt x="1563" y="3664"/>
                  </a:lnTo>
                  <a:lnTo>
                    <a:pt x="1655" y="3677"/>
                  </a:lnTo>
                  <a:lnTo>
                    <a:pt x="1749" y="3683"/>
                  </a:lnTo>
                  <a:lnTo>
                    <a:pt x="1843" y="3686"/>
                  </a:lnTo>
                  <a:close/>
                </a:path>
              </a:pathLst>
            </a:custGeom>
            <a:solidFill>
              <a:srgbClr val="495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52" name="Freeform 44"/>
            <p:cNvSpPr>
              <a:spLocks/>
            </p:cNvSpPr>
            <p:nvPr/>
          </p:nvSpPr>
          <p:spPr bwMode="auto">
            <a:xfrm>
              <a:off x="1852" y="2727"/>
              <a:ext cx="346" cy="346"/>
            </a:xfrm>
            <a:custGeom>
              <a:avLst/>
              <a:gdLst/>
              <a:ahLst/>
              <a:cxnLst>
                <a:cxn ang="0">
                  <a:pos x="1524" y="2757"/>
                </a:cxn>
                <a:cxn ang="0">
                  <a:pos x="1728" y="2720"/>
                </a:cxn>
                <a:cxn ang="0">
                  <a:pos x="1919" y="2656"/>
                </a:cxn>
                <a:cxn ang="0">
                  <a:pos x="2099" y="2563"/>
                </a:cxn>
                <a:cxn ang="0">
                  <a:pos x="2261" y="2447"/>
                </a:cxn>
                <a:cxn ang="0">
                  <a:pos x="2405" y="2310"/>
                </a:cxn>
                <a:cxn ang="0">
                  <a:pos x="2529" y="2153"/>
                </a:cxn>
                <a:cxn ang="0">
                  <a:pos x="2628" y="1980"/>
                </a:cxn>
                <a:cxn ang="0">
                  <a:pos x="2702" y="1793"/>
                </a:cxn>
                <a:cxn ang="0">
                  <a:pos x="2749" y="1592"/>
                </a:cxn>
                <a:cxn ang="0">
                  <a:pos x="2765" y="1382"/>
                </a:cxn>
                <a:cxn ang="0">
                  <a:pos x="2749" y="1171"/>
                </a:cxn>
                <a:cxn ang="0">
                  <a:pos x="2702" y="972"/>
                </a:cxn>
                <a:cxn ang="0">
                  <a:pos x="2628" y="784"/>
                </a:cxn>
                <a:cxn ang="0">
                  <a:pos x="2529" y="610"/>
                </a:cxn>
                <a:cxn ang="0">
                  <a:pos x="2405" y="453"/>
                </a:cxn>
                <a:cxn ang="0">
                  <a:pos x="2261" y="316"/>
                </a:cxn>
                <a:cxn ang="0">
                  <a:pos x="2099" y="200"/>
                </a:cxn>
                <a:cxn ang="0">
                  <a:pos x="1919" y="109"/>
                </a:cxn>
                <a:cxn ang="0">
                  <a:pos x="1728" y="43"/>
                </a:cxn>
                <a:cxn ang="0">
                  <a:pos x="1524" y="7"/>
                </a:cxn>
                <a:cxn ang="0">
                  <a:pos x="1311" y="1"/>
                </a:cxn>
                <a:cxn ang="0">
                  <a:pos x="1104" y="28"/>
                </a:cxn>
                <a:cxn ang="0">
                  <a:pos x="908" y="83"/>
                </a:cxn>
                <a:cxn ang="0">
                  <a:pos x="724" y="167"/>
                </a:cxn>
                <a:cxn ang="0">
                  <a:pos x="556" y="275"/>
                </a:cxn>
                <a:cxn ang="0">
                  <a:pos x="405" y="405"/>
                </a:cxn>
                <a:cxn ang="0">
                  <a:pos x="275" y="555"/>
                </a:cxn>
                <a:cxn ang="0">
                  <a:pos x="167" y="724"/>
                </a:cxn>
                <a:cxn ang="0">
                  <a:pos x="83" y="907"/>
                </a:cxn>
                <a:cxn ang="0">
                  <a:pos x="28" y="1103"/>
                </a:cxn>
                <a:cxn ang="0">
                  <a:pos x="1" y="1310"/>
                </a:cxn>
                <a:cxn ang="0">
                  <a:pos x="6" y="1523"/>
                </a:cxn>
                <a:cxn ang="0">
                  <a:pos x="43" y="1727"/>
                </a:cxn>
                <a:cxn ang="0">
                  <a:pos x="108" y="1918"/>
                </a:cxn>
                <a:cxn ang="0">
                  <a:pos x="200" y="2098"/>
                </a:cxn>
                <a:cxn ang="0">
                  <a:pos x="316" y="2260"/>
                </a:cxn>
                <a:cxn ang="0">
                  <a:pos x="453" y="2404"/>
                </a:cxn>
                <a:cxn ang="0">
                  <a:pos x="610" y="2527"/>
                </a:cxn>
                <a:cxn ang="0">
                  <a:pos x="784" y="2628"/>
                </a:cxn>
                <a:cxn ang="0">
                  <a:pos x="971" y="2701"/>
                </a:cxn>
                <a:cxn ang="0">
                  <a:pos x="1172" y="2748"/>
                </a:cxn>
                <a:cxn ang="0">
                  <a:pos x="1382" y="2764"/>
                </a:cxn>
              </a:cxnLst>
              <a:rect l="0" t="0" r="r" b="b"/>
              <a:pathLst>
                <a:path w="2765" h="2764">
                  <a:moveTo>
                    <a:pt x="1382" y="2764"/>
                  </a:moveTo>
                  <a:lnTo>
                    <a:pt x="1454" y="2762"/>
                  </a:lnTo>
                  <a:lnTo>
                    <a:pt x="1524" y="2757"/>
                  </a:lnTo>
                  <a:lnTo>
                    <a:pt x="1593" y="2748"/>
                  </a:lnTo>
                  <a:lnTo>
                    <a:pt x="1661" y="2736"/>
                  </a:lnTo>
                  <a:lnTo>
                    <a:pt x="1728" y="2720"/>
                  </a:lnTo>
                  <a:lnTo>
                    <a:pt x="1792" y="2701"/>
                  </a:lnTo>
                  <a:lnTo>
                    <a:pt x="1857" y="2680"/>
                  </a:lnTo>
                  <a:lnTo>
                    <a:pt x="1919" y="2656"/>
                  </a:lnTo>
                  <a:lnTo>
                    <a:pt x="1980" y="2628"/>
                  </a:lnTo>
                  <a:lnTo>
                    <a:pt x="2041" y="2597"/>
                  </a:lnTo>
                  <a:lnTo>
                    <a:pt x="2099" y="2563"/>
                  </a:lnTo>
                  <a:lnTo>
                    <a:pt x="2154" y="2527"/>
                  </a:lnTo>
                  <a:lnTo>
                    <a:pt x="2209" y="2488"/>
                  </a:lnTo>
                  <a:lnTo>
                    <a:pt x="2261" y="2447"/>
                  </a:lnTo>
                  <a:lnTo>
                    <a:pt x="2311" y="2404"/>
                  </a:lnTo>
                  <a:lnTo>
                    <a:pt x="2359" y="2358"/>
                  </a:lnTo>
                  <a:lnTo>
                    <a:pt x="2405" y="2310"/>
                  </a:lnTo>
                  <a:lnTo>
                    <a:pt x="2448" y="2260"/>
                  </a:lnTo>
                  <a:lnTo>
                    <a:pt x="2490" y="2208"/>
                  </a:lnTo>
                  <a:lnTo>
                    <a:pt x="2529" y="2153"/>
                  </a:lnTo>
                  <a:lnTo>
                    <a:pt x="2564" y="2098"/>
                  </a:lnTo>
                  <a:lnTo>
                    <a:pt x="2598" y="2040"/>
                  </a:lnTo>
                  <a:lnTo>
                    <a:pt x="2628" y="1980"/>
                  </a:lnTo>
                  <a:lnTo>
                    <a:pt x="2656" y="1918"/>
                  </a:lnTo>
                  <a:lnTo>
                    <a:pt x="2681" y="1856"/>
                  </a:lnTo>
                  <a:lnTo>
                    <a:pt x="2702" y="1793"/>
                  </a:lnTo>
                  <a:lnTo>
                    <a:pt x="2721" y="1727"/>
                  </a:lnTo>
                  <a:lnTo>
                    <a:pt x="2737" y="1660"/>
                  </a:lnTo>
                  <a:lnTo>
                    <a:pt x="2749" y="1592"/>
                  </a:lnTo>
                  <a:lnTo>
                    <a:pt x="2758" y="1523"/>
                  </a:lnTo>
                  <a:lnTo>
                    <a:pt x="2764" y="1453"/>
                  </a:lnTo>
                  <a:lnTo>
                    <a:pt x="2765" y="1382"/>
                  </a:lnTo>
                  <a:lnTo>
                    <a:pt x="2764" y="1310"/>
                  </a:lnTo>
                  <a:lnTo>
                    <a:pt x="2758" y="1240"/>
                  </a:lnTo>
                  <a:lnTo>
                    <a:pt x="2749" y="1171"/>
                  </a:lnTo>
                  <a:lnTo>
                    <a:pt x="2737" y="1103"/>
                  </a:lnTo>
                  <a:lnTo>
                    <a:pt x="2721" y="1038"/>
                  </a:lnTo>
                  <a:lnTo>
                    <a:pt x="2702" y="972"/>
                  </a:lnTo>
                  <a:lnTo>
                    <a:pt x="2681" y="907"/>
                  </a:lnTo>
                  <a:lnTo>
                    <a:pt x="2656" y="845"/>
                  </a:lnTo>
                  <a:lnTo>
                    <a:pt x="2628" y="784"/>
                  </a:lnTo>
                  <a:lnTo>
                    <a:pt x="2598" y="724"/>
                  </a:lnTo>
                  <a:lnTo>
                    <a:pt x="2564" y="666"/>
                  </a:lnTo>
                  <a:lnTo>
                    <a:pt x="2529" y="610"/>
                  </a:lnTo>
                  <a:lnTo>
                    <a:pt x="2490" y="555"/>
                  </a:lnTo>
                  <a:lnTo>
                    <a:pt x="2448" y="503"/>
                  </a:lnTo>
                  <a:lnTo>
                    <a:pt x="2405" y="453"/>
                  </a:lnTo>
                  <a:lnTo>
                    <a:pt x="2359" y="405"/>
                  </a:lnTo>
                  <a:lnTo>
                    <a:pt x="2311" y="360"/>
                  </a:lnTo>
                  <a:lnTo>
                    <a:pt x="2261" y="316"/>
                  </a:lnTo>
                  <a:lnTo>
                    <a:pt x="2209" y="275"/>
                  </a:lnTo>
                  <a:lnTo>
                    <a:pt x="2154" y="236"/>
                  </a:lnTo>
                  <a:lnTo>
                    <a:pt x="2099" y="200"/>
                  </a:lnTo>
                  <a:lnTo>
                    <a:pt x="2041" y="167"/>
                  </a:lnTo>
                  <a:lnTo>
                    <a:pt x="1980" y="137"/>
                  </a:lnTo>
                  <a:lnTo>
                    <a:pt x="1919" y="109"/>
                  </a:lnTo>
                  <a:lnTo>
                    <a:pt x="1857" y="83"/>
                  </a:lnTo>
                  <a:lnTo>
                    <a:pt x="1792" y="62"/>
                  </a:lnTo>
                  <a:lnTo>
                    <a:pt x="1728" y="43"/>
                  </a:lnTo>
                  <a:lnTo>
                    <a:pt x="1661" y="28"/>
                  </a:lnTo>
                  <a:lnTo>
                    <a:pt x="1593" y="15"/>
                  </a:lnTo>
                  <a:lnTo>
                    <a:pt x="1524" y="7"/>
                  </a:lnTo>
                  <a:lnTo>
                    <a:pt x="1454" y="1"/>
                  </a:lnTo>
                  <a:lnTo>
                    <a:pt x="1382" y="0"/>
                  </a:lnTo>
                  <a:lnTo>
                    <a:pt x="1311" y="1"/>
                  </a:lnTo>
                  <a:lnTo>
                    <a:pt x="1241" y="7"/>
                  </a:lnTo>
                  <a:lnTo>
                    <a:pt x="1172" y="15"/>
                  </a:lnTo>
                  <a:lnTo>
                    <a:pt x="1104" y="28"/>
                  </a:lnTo>
                  <a:lnTo>
                    <a:pt x="1037" y="43"/>
                  </a:lnTo>
                  <a:lnTo>
                    <a:pt x="971" y="62"/>
                  </a:lnTo>
                  <a:lnTo>
                    <a:pt x="908" y="83"/>
                  </a:lnTo>
                  <a:lnTo>
                    <a:pt x="845" y="109"/>
                  </a:lnTo>
                  <a:lnTo>
                    <a:pt x="784" y="137"/>
                  </a:lnTo>
                  <a:lnTo>
                    <a:pt x="724" y="167"/>
                  </a:lnTo>
                  <a:lnTo>
                    <a:pt x="666" y="200"/>
                  </a:lnTo>
                  <a:lnTo>
                    <a:pt x="610" y="236"/>
                  </a:lnTo>
                  <a:lnTo>
                    <a:pt x="556" y="275"/>
                  </a:lnTo>
                  <a:lnTo>
                    <a:pt x="503" y="316"/>
                  </a:lnTo>
                  <a:lnTo>
                    <a:pt x="453" y="360"/>
                  </a:lnTo>
                  <a:lnTo>
                    <a:pt x="405" y="405"/>
                  </a:lnTo>
                  <a:lnTo>
                    <a:pt x="360" y="453"/>
                  </a:lnTo>
                  <a:lnTo>
                    <a:pt x="316" y="503"/>
                  </a:lnTo>
                  <a:lnTo>
                    <a:pt x="275" y="555"/>
                  </a:lnTo>
                  <a:lnTo>
                    <a:pt x="236" y="610"/>
                  </a:lnTo>
                  <a:lnTo>
                    <a:pt x="200" y="666"/>
                  </a:lnTo>
                  <a:lnTo>
                    <a:pt x="167" y="724"/>
                  </a:lnTo>
                  <a:lnTo>
                    <a:pt x="136" y="784"/>
                  </a:lnTo>
                  <a:lnTo>
                    <a:pt x="108" y="845"/>
                  </a:lnTo>
                  <a:lnTo>
                    <a:pt x="83" y="907"/>
                  </a:lnTo>
                  <a:lnTo>
                    <a:pt x="62" y="972"/>
                  </a:lnTo>
                  <a:lnTo>
                    <a:pt x="43" y="1038"/>
                  </a:lnTo>
                  <a:lnTo>
                    <a:pt x="28" y="1103"/>
                  </a:lnTo>
                  <a:lnTo>
                    <a:pt x="15" y="1171"/>
                  </a:lnTo>
                  <a:lnTo>
                    <a:pt x="6" y="1240"/>
                  </a:lnTo>
                  <a:lnTo>
                    <a:pt x="1" y="1310"/>
                  </a:lnTo>
                  <a:lnTo>
                    <a:pt x="0" y="1382"/>
                  </a:lnTo>
                  <a:lnTo>
                    <a:pt x="1" y="1453"/>
                  </a:lnTo>
                  <a:lnTo>
                    <a:pt x="6" y="1523"/>
                  </a:lnTo>
                  <a:lnTo>
                    <a:pt x="15" y="1592"/>
                  </a:lnTo>
                  <a:lnTo>
                    <a:pt x="28" y="1660"/>
                  </a:lnTo>
                  <a:lnTo>
                    <a:pt x="43" y="1727"/>
                  </a:lnTo>
                  <a:lnTo>
                    <a:pt x="62" y="1793"/>
                  </a:lnTo>
                  <a:lnTo>
                    <a:pt x="83" y="1856"/>
                  </a:lnTo>
                  <a:lnTo>
                    <a:pt x="108" y="1918"/>
                  </a:lnTo>
                  <a:lnTo>
                    <a:pt x="136" y="1980"/>
                  </a:lnTo>
                  <a:lnTo>
                    <a:pt x="167" y="2040"/>
                  </a:lnTo>
                  <a:lnTo>
                    <a:pt x="200" y="2098"/>
                  </a:lnTo>
                  <a:lnTo>
                    <a:pt x="236" y="2153"/>
                  </a:lnTo>
                  <a:lnTo>
                    <a:pt x="275" y="2208"/>
                  </a:lnTo>
                  <a:lnTo>
                    <a:pt x="316" y="2260"/>
                  </a:lnTo>
                  <a:lnTo>
                    <a:pt x="360" y="2310"/>
                  </a:lnTo>
                  <a:lnTo>
                    <a:pt x="405" y="2358"/>
                  </a:lnTo>
                  <a:lnTo>
                    <a:pt x="453" y="2404"/>
                  </a:lnTo>
                  <a:lnTo>
                    <a:pt x="503" y="2447"/>
                  </a:lnTo>
                  <a:lnTo>
                    <a:pt x="556" y="2488"/>
                  </a:lnTo>
                  <a:lnTo>
                    <a:pt x="610" y="2527"/>
                  </a:lnTo>
                  <a:lnTo>
                    <a:pt x="666" y="2563"/>
                  </a:lnTo>
                  <a:lnTo>
                    <a:pt x="724" y="2597"/>
                  </a:lnTo>
                  <a:lnTo>
                    <a:pt x="784" y="2628"/>
                  </a:lnTo>
                  <a:lnTo>
                    <a:pt x="845" y="2656"/>
                  </a:lnTo>
                  <a:lnTo>
                    <a:pt x="908" y="2680"/>
                  </a:lnTo>
                  <a:lnTo>
                    <a:pt x="971" y="2701"/>
                  </a:lnTo>
                  <a:lnTo>
                    <a:pt x="1037" y="2720"/>
                  </a:lnTo>
                  <a:lnTo>
                    <a:pt x="1104" y="2736"/>
                  </a:lnTo>
                  <a:lnTo>
                    <a:pt x="1172" y="2748"/>
                  </a:lnTo>
                  <a:lnTo>
                    <a:pt x="1241" y="2757"/>
                  </a:lnTo>
                  <a:lnTo>
                    <a:pt x="1311" y="2762"/>
                  </a:lnTo>
                  <a:lnTo>
                    <a:pt x="1382" y="27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53" name="Freeform 45"/>
            <p:cNvSpPr>
              <a:spLocks noEditPoints="1"/>
            </p:cNvSpPr>
            <p:nvPr/>
          </p:nvSpPr>
          <p:spPr bwMode="auto">
            <a:xfrm>
              <a:off x="1902" y="2801"/>
              <a:ext cx="246" cy="137"/>
            </a:xfrm>
            <a:custGeom>
              <a:avLst/>
              <a:gdLst/>
              <a:ahLst/>
              <a:cxnLst>
                <a:cxn ang="0">
                  <a:pos x="1302" y="181"/>
                </a:cxn>
                <a:cxn ang="0">
                  <a:pos x="1297" y="144"/>
                </a:cxn>
                <a:cxn ang="0">
                  <a:pos x="1245" y="110"/>
                </a:cxn>
                <a:cxn ang="0">
                  <a:pos x="1202" y="129"/>
                </a:cxn>
                <a:cxn ang="0">
                  <a:pos x="1217" y="178"/>
                </a:cxn>
                <a:cxn ang="0">
                  <a:pos x="1116" y="198"/>
                </a:cxn>
                <a:cxn ang="0">
                  <a:pos x="1159" y="171"/>
                </a:cxn>
                <a:cxn ang="0">
                  <a:pos x="1137" y="123"/>
                </a:cxn>
                <a:cxn ang="0">
                  <a:pos x="1081" y="114"/>
                </a:cxn>
                <a:cxn ang="0">
                  <a:pos x="1057" y="154"/>
                </a:cxn>
                <a:cxn ang="0">
                  <a:pos x="1095" y="194"/>
                </a:cxn>
                <a:cxn ang="0">
                  <a:pos x="856" y="189"/>
                </a:cxn>
                <a:cxn ang="0">
                  <a:pos x="883" y="143"/>
                </a:cxn>
                <a:cxn ang="0">
                  <a:pos x="850" y="110"/>
                </a:cxn>
                <a:cxn ang="0">
                  <a:pos x="796" y="127"/>
                </a:cxn>
                <a:cxn ang="0">
                  <a:pos x="785" y="176"/>
                </a:cxn>
                <a:cxn ang="0">
                  <a:pos x="672" y="198"/>
                </a:cxn>
                <a:cxn ang="0">
                  <a:pos x="729" y="171"/>
                </a:cxn>
                <a:cxn ang="0">
                  <a:pos x="734" y="123"/>
                </a:cxn>
                <a:cxn ang="0">
                  <a:pos x="684" y="113"/>
                </a:cxn>
                <a:cxn ang="0">
                  <a:pos x="637" y="153"/>
                </a:cxn>
                <a:cxn ang="0">
                  <a:pos x="639" y="184"/>
                </a:cxn>
                <a:cxn ang="0">
                  <a:pos x="451" y="896"/>
                </a:cxn>
                <a:cxn ang="0">
                  <a:pos x="905" y="895"/>
                </a:cxn>
                <a:cxn ang="0">
                  <a:pos x="1360" y="893"/>
                </a:cxn>
                <a:cxn ang="0">
                  <a:pos x="1613" y="890"/>
                </a:cxn>
                <a:cxn ang="0">
                  <a:pos x="1612" y="840"/>
                </a:cxn>
                <a:cxn ang="0">
                  <a:pos x="1510" y="615"/>
                </a:cxn>
                <a:cxn ang="0">
                  <a:pos x="1409" y="389"/>
                </a:cxn>
                <a:cxn ang="0">
                  <a:pos x="1350" y="269"/>
                </a:cxn>
                <a:cxn ang="0">
                  <a:pos x="1192" y="262"/>
                </a:cxn>
                <a:cxn ang="0">
                  <a:pos x="928" y="262"/>
                </a:cxn>
                <a:cxn ang="0">
                  <a:pos x="664" y="262"/>
                </a:cxn>
                <a:cxn ang="0">
                  <a:pos x="588" y="274"/>
                </a:cxn>
                <a:cxn ang="0">
                  <a:pos x="506" y="466"/>
                </a:cxn>
                <a:cxn ang="0">
                  <a:pos x="412" y="693"/>
                </a:cxn>
                <a:cxn ang="0">
                  <a:pos x="333" y="885"/>
                </a:cxn>
                <a:cxn ang="0">
                  <a:pos x="365" y="896"/>
                </a:cxn>
                <a:cxn ang="0">
                  <a:pos x="288" y="1091"/>
                </a:cxn>
                <a:cxn ang="0">
                  <a:pos x="636" y="1089"/>
                </a:cxn>
                <a:cxn ang="0">
                  <a:pos x="984" y="1088"/>
                </a:cxn>
                <a:cxn ang="0">
                  <a:pos x="1332" y="1087"/>
                </a:cxn>
                <a:cxn ang="0">
                  <a:pos x="1681" y="1086"/>
                </a:cxn>
                <a:cxn ang="0">
                  <a:pos x="1938" y="1083"/>
                </a:cxn>
                <a:cxn ang="0">
                  <a:pos x="1968" y="1066"/>
                </a:cxn>
                <a:cxn ang="0">
                  <a:pos x="1839" y="850"/>
                </a:cxn>
                <a:cxn ang="0">
                  <a:pos x="1648" y="533"/>
                </a:cxn>
                <a:cxn ang="0">
                  <a:pos x="1457" y="216"/>
                </a:cxn>
                <a:cxn ang="0">
                  <a:pos x="1353" y="74"/>
                </a:cxn>
                <a:cxn ang="0">
                  <a:pos x="1292" y="5"/>
                </a:cxn>
                <a:cxn ang="0">
                  <a:pos x="1126" y="3"/>
                </a:cxn>
                <a:cxn ang="0">
                  <a:pos x="893" y="2"/>
                </a:cxn>
                <a:cxn ang="0">
                  <a:pos x="659" y="0"/>
                </a:cxn>
                <a:cxn ang="0">
                  <a:pos x="630" y="15"/>
                </a:cxn>
                <a:cxn ang="0">
                  <a:pos x="552" y="120"/>
                </a:cxn>
                <a:cxn ang="0">
                  <a:pos x="422" y="323"/>
                </a:cxn>
                <a:cxn ang="0">
                  <a:pos x="242" y="643"/>
                </a:cxn>
                <a:cxn ang="0">
                  <a:pos x="62" y="963"/>
                </a:cxn>
                <a:cxn ang="0">
                  <a:pos x="2" y="1078"/>
                </a:cxn>
                <a:cxn ang="0">
                  <a:pos x="55" y="1092"/>
                </a:cxn>
              </a:cxnLst>
              <a:rect l="0" t="0" r="r" b="b"/>
              <a:pathLst>
                <a:path w="1968" h="1092">
                  <a:moveTo>
                    <a:pt x="1268" y="196"/>
                  </a:moveTo>
                  <a:lnTo>
                    <a:pt x="1278" y="195"/>
                  </a:lnTo>
                  <a:lnTo>
                    <a:pt x="1287" y="193"/>
                  </a:lnTo>
                  <a:lnTo>
                    <a:pt x="1295" y="189"/>
                  </a:lnTo>
                  <a:lnTo>
                    <a:pt x="1301" y="184"/>
                  </a:lnTo>
                  <a:lnTo>
                    <a:pt x="1302" y="181"/>
                  </a:lnTo>
                  <a:lnTo>
                    <a:pt x="1304" y="178"/>
                  </a:lnTo>
                  <a:lnTo>
                    <a:pt x="1305" y="174"/>
                  </a:lnTo>
                  <a:lnTo>
                    <a:pt x="1305" y="170"/>
                  </a:lnTo>
                  <a:lnTo>
                    <a:pt x="1305" y="162"/>
                  </a:lnTo>
                  <a:lnTo>
                    <a:pt x="1302" y="153"/>
                  </a:lnTo>
                  <a:lnTo>
                    <a:pt x="1297" y="144"/>
                  </a:lnTo>
                  <a:lnTo>
                    <a:pt x="1291" y="136"/>
                  </a:lnTo>
                  <a:lnTo>
                    <a:pt x="1283" y="129"/>
                  </a:lnTo>
                  <a:lnTo>
                    <a:pt x="1274" y="122"/>
                  </a:lnTo>
                  <a:lnTo>
                    <a:pt x="1265" y="116"/>
                  </a:lnTo>
                  <a:lnTo>
                    <a:pt x="1255" y="113"/>
                  </a:lnTo>
                  <a:lnTo>
                    <a:pt x="1245" y="110"/>
                  </a:lnTo>
                  <a:lnTo>
                    <a:pt x="1235" y="108"/>
                  </a:lnTo>
                  <a:lnTo>
                    <a:pt x="1225" y="110"/>
                  </a:lnTo>
                  <a:lnTo>
                    <a:pt x="1217" y="113"/>
                  </a:lnTo>
                  <a:lnTo>
                    <a:pt x="1211" y="116"/>
                  </a:lnTo>
                  <a:lnTo>
                    <a:pt x="1205" y="122"/>
                  </a:lnTo>
                  <a:lnTo>
                    <a:pt x="1202" y="129"/>
                  </a:lnTo>
                  <a:lnTo>
                    <a:pt x="1199" y="135"/>
                  </a:lnTo>
                  <a:lnTo>
                    <a:pt x="1199" y="144"/>
                  </a:lnTo>
                  <a:lnTo>
                    <a:pt x="1200" y="153"/>
                  </a:lnTo>
                  <a:lnTo>
                    <a:pt x="1205" y="162"/>
                  </a:lnTo>
                  <a:lnTo>
                    <a:pt x="1211" y="170"/>
                  </a:lnTo>
                  <a:lnTo>
                    <a:pt x="1217" y="178"/>
                  </a:lnTo>
                  <a:lnTo>
                    <a:pt x="1226" y="184"/>
                  </a:lnTo>
                  <a:lnTo>
                    <a:pt x="1236" y="189"/>
                  </a:lnTo>
                  <a:lnTo>
                    <a:pt x="1246" y="193"/>
                  </a:lnTo>
                  <a:lnTo>
                    <a:pt x="1257" y="195"/>
                  </a:lnTo>
                  <a:lnTo>
                    <a:pt x="1268" y="196"/>
                  </a:lnTo>
                  <a:close/>
                  <a:moveTo>
                    <a:pt x="1116" y="198"/>
                  </a:moveTo>
                  <a:lnTo>
                    <a:pt x="1127" y="198"/>
                  </a:lnTo>
                  <a:lnTo>
                    <a:pt x="1136" y="194"/>
                  </a:lnTo>
                  <a:lnTo>
                    <a:pt x="1145" y="191"/>
                  </a:lnTo>
                  <a:lnTo>
                    <a:pt x="1150" y="185"/>
                  </a:lnTo>
                  <a:lnTo>
                    <a:pt x="1156" y="179"/>
                  </a:lnTo>
                  <a:lnTo>
                    <a:pt x="1159" y="171"/>
                  </a:lnTo>
                  <a:lnTo>
                    <a:pt x="1159" y="163"/>
                  </a:lnTo>
                  <a:lnTo>
                    <a:pt x="1158" y="154"/>
                  </a:lnTo>
                  <a:lnTo>
                    <a:pt x="1155" y="145"/>
                  </a:lnTo>
                  <a:lnTo>
                    <a:pt x="1150" y="137"/>
                  </a:lnTo>
                  <a:lnTo>
                    <a:pt x="1144" y="130"/>
                  </a:lnTo>
                  <a:lnTo>
                    <a:pt x="1137" y="123"/>
                  </a:lnTo>
                  <a:lnTo>
                    <a:pt x="1128" y="117"/>
                  </a:lnTo>
                  <a:lnTo>
                    <a:pt x="1119" y="114"/>
                  </a:lnTo>
                  <a:lnTo>
                    <a:pt x="1109" y="111"/>
                  </a:lnTo>
                  <a:lnTo>
                    <a:pt x="1099" y="111"/>
                  </a:lnTo>
                  <a:lnTo>
                    <a:pt x="1090" y="111"/>
                  </a:lnTo>
                  <a:lnTo>
                    <a:pt x="1081" y="114"/>
                  </a:lnTo>
                  <a:lnTo>
                    <a:pt x="1074" y="117"/>
                  </a:lnTo>
                  <a:lnTo>
                    <a:pt x="1067" y="123"/>
                  </a:lnTo>
                  <a:lnTo>
                    <a:pt x="1062" y="130"/>
                  </a:lnTo>
                  <a:lnTo>
                    <a:pt x="1058" y="137"/>
                  </a:lnTo>
                  <a:lnTo>
                    <a:pt x="1057" y="145"/>
                  </a:lnTo>
                  <a:lnTo>
                    <a:pt x="1057" y="154"/>
                  </a:lnTo>
                  <a:lnTo>
                    <a:pt x="1059" y="163"/>
                  </a:lnTo>
                  <a:lnTo>
                    <a:pt x="1063" y="171"/>
                  </a:lnTo>
                  <a:lnTo>
                    <a:pt x="1069" y="179"/>
                  </a:lnTo>
                  <a:lnTo>
                    <a:pt x="1077" y="185"/>
                  </a:lnTo>
                  <a:lnTo>
                    <a:pt x="1086" y="191"/>
                  </a:lnTo>
                  <a:lnTo>
                    <a:pt x="1095" y="194"/>
                  </a:lnTo>
                  <a:lnTo>
                    <a:pt x="1106" y="198"/>
                  </a:lnTo>
                  <a:lnTo>
                    <a:pt x="1116" y="198"/>
                  </a:lnTo>
                  <a:close/>
                  <a:moveTo>
                    <a:pt x="825" y="196"/>
                  </a:moveTo>
                  <a:lnTo>
                    <a:pt x="836" y="195"/>
                  </a:lnTo>
                  <a:lnTo>
                    <a:pt x="846" y="193"/>
                  </a:lnTo>
                  <a:lnTo>
                    <a:pt x="856" y="189"/>
                  </a:lnTo>
                  <a:lnTo>
                    <a:pt x="865" y="183"/>
                  </a:lnTo>
                  <a:lnTo>
                    <a:pt x="872" y="176"/>
                  </a:lnTo>
                  <a:lnTo>
                    <a:pt x="877" y="170"/>
                  </a:lnTo>
                  <a:lnTo>
                    <a:pt x="882" y="161"/>
                  </a:lnTo>
                  <a:lnTo>
                    <a:pt x="883" y="152"/>
                  </a:lnTo>
                  <a:lnTo>
                    <a:pt x="883" y="143"/>
                  </a:lnTo>
                  <a:lnTo>
                    <a:pt x="881" y="135"/>
                  </a:lnTo>
                  <a:lnTo>
                    <a:pt x="877" y="127"/>
                  </a:lnTo>
                  <a:lnTo>
                    <a:pt x="872" y="121"/>
                  </a:lnTo>
                  <a:lnTo>
                    <a:pt x="865" y="116"/>
                  </a:lnTo>
                  <a:lnTo>
                    <a:pt x="857" y="112"/>
                  </a:lnTo>
                  <a:lnTo>
                    <a:pt x="850" y="110"/>
                  </a:lnTo>
                  <a:lnTo>
                    <a:pt x="840" y="108"/>
                  </a:lnTo>
                  <a:lnTo>
                    <a:pt x="830" y="110"/>
                  </a:lnTo>
                  <a:lnTo>
                    <a:pt x="821" y="112"/>
                  </a:lnTo>
                  <a:lnTo>
                    <a:pt x="812" y="116"/>
                  </a:lnTo>
                  <a:lnTo>
                    <a:pt x="803" y="121"/>
                  </a:lnTo>
                  <a:lnTo>
                    <a:pt x="796" y="127"/>
                  </a:lnTo>
                  <a:lnTo>
                    <a:pt x="789" y="135"/>
                  </a:lnTo>
                  <a:lnTo>
                    <a:pt x="785" y="143"/>
                  </a:lnTo>
                  <a:lnTo>
                    <a:pt x="782" y="152"/>
                  </a:lnTo>
                  <a:lnTo>
                    <a:pt x="781" y="161"/>
                  </a:lnTo>
                  <a:lnTo>
                    <a:pt x="782" y="170"/>
                  </a:lnTo>
                  <a:lnTo>
                    <a:pt x="785" y="176"/>
                  </a:lnTo>
                  <a:lnTo>
                    <a:pt x="791" y="183"/>
                  </a:lnTo>
                  <a:lnTo>
                    <a:pt x="797" y="189"/>
                  </a:lnTo>
                  <a:lnTo>
                    <a:pt x="805" y="193"/>
                  </a:lnTo>
                  <a:lnTo>
                    <a:pt x="815" y="195"/>
                  </a:lnTo>
                  <a:lnTo>
                    <a:pt x="825" y="196"/>
                  </a:lnTo>
                  <a:close/>
                  <a:moveTo>
                    <a:pt x="672" y="198"/>
                  </a:moveTo>
                  <a:lnTo>
                    <a:pt x="684" y="196"/>
                  </a:lnTo>
                  <a:lnTo>
                    <a:pt x="695" y="194"/>
                  </a:lnTo>
                  <a:lnTo>
                    <a:pt x="705" y="190"/>
                  </a:lnTo>
                  <a:lnTo>
                    <a:pt x="715" y="184"/>
                  </a:lnTo>
                  <a:lnTo>
                    <a:pt x="723" y="179"/>
                  </a:lnTo>
                  <a:lnTo>
                    <a:pt x="729" y="171"/>
                  </a:lnTo>
                  <a:lnTo>
                    <a:pt x="735" y="162"/>
                  </a:lnTo>
                  <a:lnTo>
                    <a:pt x="739" y="153"/>
                  </a:lnTo>
                  <a:lnTo>
                    <a:pt x="740" y="145"/>
                  </a:lnTo>
                  <a:lnTo>
                    <a:pt x="739" y="136"/>
                  </a:lnTo>
                  <a:lnTo>
                    <a:pt x="737" y="129"/>
                  </a:lnTo>
                  <a:lnTo>
                    <a:pt x="734" y="123"/>
                  </a:lnTo>
                  <a:lnTo>
                    <a:pt x="728" y="117"/>
                  </a:lnTo>
                  <a:lnTo>
                    <a:pt x="721" y="113"/>
                  </a:lnTo>
                  <a:lnTo>
                    <a:pt x="713" y="111"/>
                  </a:lnTo>
                  <a:lnTo>
                    <a:pt x="704" y="110"/>
                  </a:lnTo>
                  <a:lnTo>
                    <a:pt x="694" y="111"/>
                  </a:lnTo>
                  <a:lnTo>
                    <a:pt x="684" y="113"/>
                  </a:lnTo>
                  <a:lnTo>
                    <a:pt x="674" y="117"/>
                  </a:lnTo>
                  <a:lnTo>
                    <a:pt x="665" y="123"/>
                  </a:lnTo>
                  <a:lnTo>
                    <a:pt x="656" y="129"/>
                  </a:lnTo>
                  <a:lnTo>
                    <a:pt x="648" y="136"/>
                  </a:lnTo>
                  <a:lnTo>
                    <a:pt x="641" y="144"/>
                  </a:lnTo>
                  <a:lnTo>
                    <a:pt x="637" y="153"/>
                  </a:lnTo>
                  <a:lnTo>
                    <a:pt x="635" y="162"/>
                  </a:lnTo>
                  <a:lnTo>
                    <a:pt x="633" y="171"/>
                  </a:lnTo>
                  <a:lnTo>
                    <a:pt x="635" y="174"/>
                  </a:lnTo>
                  <a:lnTo>
                    <a:pt x="636" y="179"/>
                  </a:lnTo>
                  <a:lnTo>
                    <a:pt x="637" y="182"/>
                  </a:lnTo>
                  <a:lnTo>
                    <a:pt x="639" y="184"/>
                  </a:lnTo>
                  <a:lnTo>
                    <a:pt x="646" y="190"/>
                  </a:lnTo>
                  <a:lnTo>
                    <a:pt x="652" y="194"/>
                  </a:lnTo>
                  <a:lnTo>
                    <a:pt x="662" y="196"/>
                  </a:lnTo>
                  <a:lnTo>
                    <a:pt x="672" y="198"/>
                  </a:lnTo>
                  <a:close/>
                  <a:moveTo>
                    <a:pt x="375" y="896"/>
                  </a:moveTo>
                  <a:lnTo>
                    <a:pt x="451" y="896"/>
                  </a:lnTo>
                  <a:lnTo>
                    <a:pt x="527" y="896"/>
                  </a:lnTo>
                  <a:lnTo>
                    <a:pt x="602" y="896"/>
                  </a:lnTo>
                  <a:lnTo>
                    <a:pt x="678" y="896"/>
                  </a:lnTo>
                  <a:lnTo>
                    <a:pt x="754" y="895"/>
                  </a:lnTo>
                  <a:lnTo>
                    <a:pt x="830" y="895"/>
                  </a:lnTo>
                  <a:lnTo>
                    <a:pt x="905" y="895"/>
                  </a:lnTo>
                  <a:lnTo>
                    <a:pt x="981" y="895"/>
                  </a:lnTo>
                  <a:lnTo>
                    <a:pt x="1057" y="893"/>
                  </a:lnTo>
                  <a:lnTo>
                    <a:pt x="1133" y="893"/>
                  </a:lnTo>
                  <a:lnTo>
                    <a:pt x="1208" y="893"/>
                  </a:lnTo>
                  <a:lnTo>
                    <a:pt x="1284" y="893"/>
                  </a:lnTo>
                  <a:lnTo>
                    <a:pt x="1360" y="893"/>
                  </a:lnTo>
                  <a:lnTo>
                    <a:pt x="1436" y="892"/>
                  </a:lnTo>
                  <a:lnTo>
                    <a:pt x="1511" y="892"/>
                  </a:lnTo>
                  <a:lnTo>
                    <a:pt x="1588" y="892"/>
                  </a:lnTo>
                  <a:lnTo>
                    <a:pt x="1597" y="892"/>
                  </a:lnTo>
                  <a:lnTo>
                    <a:pt x="1606" y="891"/>
                  </a:lnTo>
                  <a:lnTo>
                    <a:pt x="1613" y="890"/>
                  </a:lnTo>
                  <a:lnTo>
                    <a:pt x="1619" y="888"/>
                  </a:lnTo>
                  <a:lnTo>
                    <a:pt x="1624" y="886"/>
                  </a:lnTo>
                  <a:lnTo>
                    <a:pt x="1627" y="883"/>
                  </a:lnTo>
                  <a:lnTo>
                    <a:pt x="1629" y="880"/>
                  </a:lnTo>
                  <a:lnTo>
                    <a:pt x="1628" y="878"/>
                  </a:lnTo>
                  <a:lnTo>
                    <a:pt x="1612" y="840"/>
                  </a:lnTo>
                  <a:lnTo>
                    <a:pt x="1595" y="802"/>
                  </a:lnTo>
                  <a:lnTo>
                    <a:pt x="1578" y="765"/>
                  </a:lnTo>
                  <a:lnTo>
                    <a:pt x="1561" y="728"/>
                  </a:lnTo>
                  <a:lnTo>
                    <a:pt x="1545" y="690"/>
                  </a:lnTo>
                  <a:lnTo>
                    <a:pt x="1527" y="652"/>
                  </a:lnTo>
                  <a:lnTo>
                    <a:pt x="1510" y="615"/>
                  </a:lnTo>
                  <a:lnTo>
                    <a:pt x="1493" y="577"/>
                  </a:lnTo>
                  <a:lnTo>
                    <a:pt x="1477" y="539"/>
                  </a:lnTo>
                  <a:lnTo>
                    <a:pt x="1460" y="503"/>
                  </a:lnTo>
                  <a:lnTo>
                    <a:pt x="1442" y="465"/>
                  </a:lnTo>
                  <a:lnTo>
                    <a:pt x="1426" y="427"/>
                  </a:lnTo>
                  <a:lnTo>
                    <a:pt x="1409" y="389"/>
                  </a:lnTo>
                  <a:lnTo>
                    <a:pt x="1392" y="352"/>
                  </a:lnTo>
                  <a:lnTo>
                    <a:pt x="1375" y="314"/>
                  </a:lnTo>
                  <a:lnTo>
                    <a:pt x="1359" y="277"/>
                  </a:lnTo>
                  <a:lnTo>
                    <a:pt x="1356" y="274"/>
                  </a:lnTo>
                  <a:lnTo>
                    <a:pt x="1353" y="271"/>
                  </a:lnTo>
                  <a:lnTo>
                    <a:pt x="1350" y="269"/>
                  </a:lnTo>
                  <a:lnTo>
                    <a:pt x="1345" y="267"/>
                  </a:lnTo>
                  <a:lnTo>
                    <a:pt x="1335" y="263"/>
                  </a:lnTo>
                  <a:lnTo>
                    <a:pt x="1324" y="262"/>
                  </a:lnTo>
                  <a:lnTo>
                    <a:pt x="1280" y="262"/>
                  </a:lnTo>
                  <a:lnTo>
                    <a:pt x="1236" y="262"/>
                  </a:lnTo>
                  <a:lnTo>
                    <a:pt x="1192" y="262"/>
                  </a:lnTo>
                  <a:lnTo>
                    <a:pt x="1148" y="262"/>
                  </a:lnTo>
                  <a:lnTo>
                    <a:pt x="1104" y="262"/>
                  </a:lnTo>
                  <a:lnTo>
                    <a:pt x="1059" y="262"/>
                  </a:lnTo>
                  <a:lnTo>
                    <a:pt x="1016" y="262"/>
                  </a:lnTo>
                  <a:lnTo>
                    <a:pt x="971" y="262"/>
                  </a:lnTo>
                  <a:lnTo>
                    <a:pt x="928" y="262"/>
                  </a:lnTo>
                  <a:lnTo>
                    <a:pt x="883" y="262"/>
                  </a:lnTo>
                  <a:lnTo>
                    <a:pt x="840" y="262"/>
                  </a:lnTo>
                  <a:lnTo>
                    <a:pt x="795" y="262"/>
                  </a:lnTo>
                  <a:lnTo>
                    <a:pt x="752" y="262"/>
                  </a:lnTo>
                  <a:lnTo>
                    <a:pt x="707" y="262"/>
                  </a:lnTo>
                  <a:lnTo>
                    <a:pt x="664" y="262"/>
                  </a:lnTo>
                  <a:lnTo>
                    <a:pt x="619" y="262"/>
                  </a:lnTo>
                  <a:lnTo>
                    <a:pt x="608" y="263"/>
                  </a:lnTo>
                  <a:lnTo>
                    <a:pt x="598" y="267"/>
                  </a:lnTo>
                  <a:lnTo>
                    <a:pt x="593" y="269"/>
                  </a:lnTo>
                  <a:lnTo>
                    <a:pt x="590" y="271"/>
                  </a:lnTo>
                  <a:lnTo>
                    <a:pt x="588" y="274"/>
                  </a:lnTo>
                  <a:lnTo>
                    <a:pt x="586" y="277"/>
                  </a:lnTo>
                  <a:lnTo>
                    <a:pt x="570" y="314"/>
                  </a:lnTo>
                  <a:lnTo>
                    <a:pt x="554" y="352"/>
                  </a:lnTo>
                  <a:lnTo>
                    <a:pt x="539" y="390"/>
                  </a:lnTo>
                  <a:lnTo>
                    <a:pt x="522" y="428"/>
                  </a:lnTo>
                  <a:lnTo>
                    <a:pt x="506" y="466"/>
                  </a:lnTo>
                  <a:lnTo>
                    <a:pt x="491" y="504"/>
                  </a:lnTo>
                  <a:lnTo>
                    <a:pt x="475" y="542"/>
                  </a:lnTo>
                  <a:lnTo>
                    <a:pt x="460" y="579"/>
                  </a:lnTo>
                  <a:lnTo>
                    <a:pt x="444" y="617"/>
                  </a:lnTo>
                  <a:lnTo>
                    <a:pt x="427" y="655"/>
                  </a:lnTo>
                  <a:lnTo>
                    <a:pt x="412" y="693"/>
                  </a:lnTo>
                  <a:lnTo>
                    <a:pt x="396" y="731"/>
                  </a:lnTo>
                  <a:lnTo>
                    <a:pt x="381" y="769"/>
                  </a:lnTo>
                  <a:lnTo>
                    <a:pt x="364" y="807"/>
                  </a:lnTo>
                  <a:lnTo>
                    <a:pt x="348" y="844"/>
                  </a:lnTo>
                  <a:lnTo>
                    <a:pt x="333" y="882"/>
                  </a:lnTo>
                  <a:lnTo>
                    <a:pt x="333" y="885"/>
                  </a:lnTo>
                  <a:lnTo>
                    <a:pt x="334" y="888"/>
                  </a:lnTo>
                  <a:lnTo>
                    <a:pt x="337" y="890"/>
                  </a:lnTo>
                  <a:lnTo>
                    <a:pt x="343" y="892"/>
                  </a:lnTo>
                  <a:lnTo>
                    <a:pt x="349" y="893"/>
                  </a:lnTo>
                  <a:lnTo>
                    <a:pt x="356" y="895"/>
                  </a:lnTo>
                  <a:lnTo>
                    <a:pt x="365" y="896"/>
                  </a:lnTo>
                  <a:lnTo>
                    <a:pt x="375" y="896"/>
                  </a:lnTo>
                  <a:close/>
                  <a:moveTo>
                    <a:pt x="55" y="1092"/>
                  </a:moveTo>
                  <a:lnTo>
                    <a:pt x="113" y="1092"/>
                  </a:lnTo>
                  <a:lnTo>
                    <a:pt x="171" y="1092"/>
                  </a:lnTo>
                  <a:lnTo>
                    <a:pt x="229" y="1092"/>
                  </a:lnTo>
                  <a:lnTo>
                    <a:pt x="288" y="1091"/>
                  </a:lnTo>
                  <a:lnTo>
                    <a:pt x="346" y="1091"/>
                  </a:lnTo>
                  <a:lnTo>
                    <a:pt x="404" y="1091"/>
                  </a:lnTo>
                  <a:lnTo>
                    <a:pt x="462" y="1091"/>
                  </a:lnTo>
                  <a:lnTo>
                    <a:pt x="520" y="1091"/>
                  </a:lnTo>
                  <a:lnTo>
                    <a:pt x="578" y="1089"/>
                  </a:lnTo>
                  <a:lnTo>
                    <a:pt x="636" y="1089"/>
                  </a:lnTo>
                  <a:lnTo>
                    <a:pt x="694" y="1089"/>
                  </a:lnTo>
                  <a:lnTo>
                    <a:pt x="752" y="1089"/>
                  </a:lnTo>
                  <a:lnTo>
                    <a:pt x="809" y="1089"/>
                  </a:lnTo>
                  <a:lnTo>
                    <a:pt x="867" y="1088"/>
                  </a:lnTo>
                  <a:lnTo>
                    <a:pt x="926" y="1088"/>
                  </a:lnTo>
                  <a:lnTo>
                    <a:pt x="984" y="1088"/>
                  </a:lnTo>
                  <a:lnTo>
                    <a:pt x="1042" y="1088"/>
                  </a:lnTo>
                  <a:lnTo>
                    <a:pt x="1100" y="1088"/>
                  </a:lnTo>
                  <a:lnTo>
                    <a:pt x="1158" y="1088"/>
                  </a:lnTo>
                  <a:lnTo>
                    <a:pt x="1216" y="1087"/>
                  </a:lnTo>
                  <a:lnTo>
                    <a:pt x="1274" y="1087"/>
                  </a:lnTo>
                  <a:lnTo>
                    <a:pt x="1332" y="1087"/>
                  </a:lnTo>
                  <a:lnTo>
                    <a:pt x="1390" y="1087"/>
                  </a:lnTo>
                  <a:lnTo>
                    <a:pt x="1448" y="1086"/>
                  </a:lnTo>
                  <a:lnTo>
                    <a:pt x="1506" y="1086"/>
                  </a:lnTo>
                  <a:lnTo>
                    <a:pt x="1565" y="1086"/>
                  </a:lnTo>
                  <a:lnTo>
                    <a:pt x="1623" y="1086"/>
                  </a:lnTo>
                  <a:lnTo>
                    <a:pt x="1681" y="1086"/>
                  </a:lnTo>
                  <a:lnTo>
                    <a:pt x="1739" y="1085"/>
                  </a:lnTo>
                  <a:lnTo>
                    <a:pt x="1796" y="1085"/>
                  </a:lnTo>
                  <a:lnTo>
                    <a:pt x="1854" y="1085"/>
                  </a:lnTo>
                  <a:lnTo>
                    <a:pt x="1912" y="1085"/>
                  </a:lnTo>
                  <a:lnTo>
                    <a:pt x="1926" y="1084"/>
                  </a:lnTo>
                  <a:lnTo>
                    <a:pt x="1938" y="1083"/>
                  </a:lnTo>
                  <a:lnTo>
                    <a:pt x="1948" y="1081"/>
                  </a:lnTo>
                  <a:lnTo>
                    <a:pt x="1957" y="1078"/>
                  </a:lnTo>
                  <a:lnTo>
                    <a:pt x="1962" y="1074"/>
                  </a:lnTo>
                  <a:lnTo>
                    <a:pt x="1967" y="1071"/>
                  </a:lnTo>
                  <a:lnTo>
                    <a:pt x="1968" y="1068"/>
                  </a:lnTo>
                  <a:lnTo>
                    <a:pt x="1968" y="1066"/>
                  </a:lnTo>
                  <a:lnTo>
                    <a:pt x="1968" y="1064"/>
                  </a:lnTo>
                  <a:lnTo>
                    <a:pt x="1967" y="1062"/>
                  </a:lnTo>
                  <a:lnTo>
                    <a:pt x="1935" y="1008"/>
                  </a:lnTo>
                  <a:lnTo>
                    <a:pt x="1902" y="956"/>
                  </a:lnTo>
                  <a:lnTo>
                    <a:pt x="1871" y="904"/>
                  </a:lnTo>
                  <a:lnTo>
                    <a:pt x="1839" y="850"/>
                  </a:lnTo>
                  <a:lnTo>
                    <a:pt x="1808" y="798"/>
                  </a:lnTo>
                  <a:lnTo>
                    <a:pt x="1775" y="744"/>
                  </a:lnTo>
                  <a:lnTo>
                    <a:pt x="1743" y="692"/>
                  </a:lnTo>
                  <a:lnTo>
                    <a:pt x="1712" y="638"/>
                  </a:lnTo>
                  <a:lnTo>
                    <a:pt x="1680" y="586"/>
                  </a:lnTo>
                  <a:lnTo>
                    <a:pt x="1648" y="533"/>
                  </a:lnTo>
                  <a:lnTo>
                    <a:pt x="1617" y="480"/>
                  </a:lnTo>
                  <a:lnTo>
                    <a:pt x="1586" y="427"/>
                  </a:lnTo>
                  <a:lnTo>
                    <a:pt x="1555" y="373"/>
                  </a:lnTo>
                  <a:lnTo>
                    <a:pt x="1522" y="321"/>
                  </a:lnTo>
                  <a:lnTo>
                    <a:pt x="1490" y="269"/>
                  </a:lnTo>
                  <a:lnTo>
                    <a:pt x="1457" y="216"/>
                  </a:lnTo>
                  <a:lnTo>
                    <a:pt x="1440" y="192"/>
                  </a:lnTo>
                  <a:lnTo>
                    <a:pt x="1423" y="169"/>
                  </a:lnTo>
                  <a:lnTo>
                    <a:pt x="1407" y="144"/>
                  </a:lnTo>
                  <a:lnTo>
                    <a:pt x="1389" y="121"/>
                  </a:lnTo>
                  <a:lnTo>
                    <a:pt x="1371" y="97"/>
                  </a:lnTo>
                  <a:lnTo>
                    <a:pt x="1353" y="74"/>
                  </a:lnTo>
                  <a:lnTo>
                    <a:pt x="1336" y="51"/>
                  </a:lnTo>
                  <a:lnTo>
                    <a:pt x="1320" y="27"/>
                  </a:lnTo>
                  <a:lnTo>
                    <a:pt x="1312" y="18"/>
                  </a:lnTo>
                  <a:lnTo>
                    <a:pt x="1302" y="10"/>
                  </a:lnTo>
                  <a:lnTo>
                    <a:pt x="1297" y="7"/>
                  </a:lnTo>
                  <a:lnTo>
                    <a:pt x="1292" y="5"/>
                  </a:lnTo>
                  <a:lnTo>
                    <a:pt x="1287" y="4"/>
                  </a:lnTo>
                  <a:lnTo>
                    <a:pt x="1282" y="3"/>
                  </a:lnTo>
                  <a:lnTo>
                    <a:pt x="1243" y="3"/>
                  </a:lnTo>
                  <a:lnTo>
                    <a:pt x="1204" y="3"/>
                  </a:lnTo>
                  <a:lnTo>
                    <a:pt x="1165" y="3"/>
                  </a:lnTo>
                  <a:lnTo>
                    <a:pt x="1126" y="3"/>
                  </a:lnTo>
                  <a:lnTo>
                    <a:pt x="1087" y="3"/>
                  </a:lnTo>
                  <a:lnTo>
                    <a:pt x="1048" y="3"/>
                  </a:lnTo>
                  <a:lnTo>
                    <a:pt x="1009" y="3"/>
                  </a:lnTo>
                  <a:lnTo>
                    <a:pt x="971" y="2"/>
                  </a:lnTo>
                  <a:lnTo>
                    <a:pt x="932" y="2"/>
                  </a:lnTo>
                  <a:lnTo>
                    <a:pt x="893" y="2"/>
                  </a:lnTo>
                  <a:lnTo>
                    <a:pt x="854" y="2"/>
                  </a:lnTo>
                  <a:lnTo>
                    <a:pt x="815" y="2"/>
                  </a:lnTo>
                  <a:lnTo>
                    <a:pt x="776" y="2"/>
                  </a:lnTo>
                  <a:lnTo>
                    <a:pt x="737" y="2"/>
                  </a:lnTo>
                  <a:lnTo>
                    <a:pt x="698" y="2"/>
                  </a:lnTo>
                  <a:lnTo>
                    <a:pt x="659" y="0"/>
                  </a:lnTo>
                  <a:lnTo>
                    <a:pt x="655" y="2"/>
                  </a:lnTo>
                  <a:lnTo>
                    <a:pt x="649" y="3"/>
                  </a:lnTo>
                  <a:lnTo>
                    <a:pt x="645" y="5"/>
                  </a:lnTo>
                  <a:lnTo>
                    <a:pt x="639" y="8"/>
                  </a:lnTo>
                  <a:lnTo>
                    <a:pt x="635" y="12"/>
                  </a:lnTo>
                  <a:lnTo>
                    <a:pt x="630" y="15"/>
                  </a:lnTo>
                  <a:lnTo>
                    <a:pt x="626" y="19"/>
                  </a:lnTo>
                  <a:lnTo>
                    <a:pt x="622" y="24"/>
                  </a:lnTo>
                  <a:lnTo>
                    <a:pt x="606" y="48"/>
                  </a:lnTo>
                  <a:lnTo>
                    <a:pt x="588" y="73"/>
                  </a:lnTo>
                  <a:lnTo>
                    <a:pt x="570" y="96"/>
                  </a:lnTo>
                  <a:lnTo>
                    <a:pt x="552" y="120"/>
                  </a:lnTo>
                  <a:lnTo>
                    <a:pt x="534" y="144"/>
                  </a:lnTo>
                  <a:lnTo>
                    <a:pt x="518" y="169"/>
                  </a:lnTo>
                  <a:lnTo>
                    <a:pt x="501" y="193"/>
                  </a:lnTo>
                  <a:lnTo>
                    <a:pt x="484" y="218"/>
                  </a:lnTo>
                  <a:lnTo>
                    <a:pt x="453" y="270"/>
                  </a:lnTo>
                  <a:lnTo>
                    <a:pt x="422" y="323"/>
                  </a:lnTo>
                  <a:lnTo>
                    <a:pt x="391" y="376"/>
                  </a:lnTo>
                  <a:lnTo>
                    <a:pt x="362" y="429"/>
                  </a:lnTo>
                  <a:lnTo>
                    <a:pt x="332" y="483"/>
                  </a:lnTo>
                  <a:lnTo>
                    <a:pt x="303" y="536"/>
                  </a:lnTo>
                  <a:lnTo>
                    <a:pt x="273" y="590"/>
                  </a:lnTo>
                  <a:lnTo>
                    <a:pt x="242" y="643"/>
                  </a:lnTo>
                  <a:lnTo>
                    <a:pt x="212" y="696"/>
                  </a:lnTo>
                  <a:lnTo>
                    <a:pt x="182" y="750"/>
                  </a:lnTo>
                  <a:lnTo>
                    <a:pt x="152" y="803"/>
                  </a:lnTo>
                  <a:lnTo>
                    <a:pt x="122" y="856"/>
                  </a:lnTo>
                  <a:lnTo>
                    <a:pt x="92" y="909"/>
                  </a:lnTo>
                  <a:lnTo>
                    <a:pt x="62" y="963"/>
                  </a:lnTo>
                  <a:lnTo>
                    <a:pt x="32" y="1016"/>
                  </a:lnTo>
                  <a:lnTo>
                    <a:pt x="1" y="1068"/>
                  </a:lnTo>
                  <a:lnTo>
                    <a:pt x="0" y="1072"/>
                  </a:lnTo>
                  <a:lnTo>
                    <a:pt x="0" y="1074"/>
                  </a:lnTo>
                  <a:lnTo>
                    <a:pt x="1" y="1076"/>
                  </a:lnTo>
                  <a:lnTo>
                    <a:pt x="2" y="1078"/>
                  </a:lnTo>
                  <a:lnTo>
                    <a:pt x="5" y="1082"/>
                  </a:lnTo>
                  <a:lnTo>
                    <a:pt x="12" y="1085"/>
                  </a:lnTo>
                  <a:lnTo>
                    <a:pt x="20" y="1088"/>
                  </a:lnTo>
                  <a:lnTo>
                    <a:pt x="30" y="1091"/>
                  </a:lnTo>
                  <a:lnTo>
                    <a:pt x="42" y="1092"/>
                  </a:lnTo>
                  <a:lnTo>
                    <a:pt x="55" y="1092"/>
                  </a:lnTo>
                  <a:close/>
                </a:path>
              </a:pathLst>
            </a:custGeom>
            <a:solidFill>
              <a:srgbClr val="495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54" name="Freeform 46"/>
            <p:cNvSpPr>
              <a:spLocks noEditPoints="1"/>
            </p:cNvSpPr>
            <p:nvPr/>
          </p:nvSpPr>
          <p:spPr bwMode="auto">
            <a:xfrm>
              <a:off x="1963" y="2954"/>
              <a:ext cx="125" cy="47"/>
            </a:xfrm>
            <a:custGeom>
              <a:avLst/>
              <a:gdLst/>
              <a:ahLst/>
              <a:cxnLst>
                <a:cxn ang="0">
                  <a:pos x="0" y="338"/>
                </a:cxn>
                <a:cxn ang="0">
                  <a:pos x="242" y="12"/>
                </a:cxn>
                <a:cxn ang="0">
                  <a:pos x="293" y="50"/>
                </a:cxn>
                <a:cxn ang="0">
                  <a:pos x="51" y="376"/>
                </a:cxn>
                <a:cxn ang="0">
                  <a:pos x="0" y="338"/>
                </a:cxn>
                <a:cxn ang="0">
                  <a:pos x="242" y="12"/>
                </a:cxn>
                <a:cxn ang="0">
                  <a:pos x="251" y="0"/>
                </a:cxn>
                <a:cxn ang="0">
                  <a:pos x="267" y="0"/>
                </a:cxn>
                <a:cxn ang="0">
                  <a:pos x="267" y="31"/>
                </a:cxn>
                <a:cxn ang="0">
                  <a:pos x="242" y="12"/>
                </a:cxn>
                <a:cxn ang="0">
                  <a:pos x="267" y="0"/>
                </a:cxn>
                <a:cxn ang="0">
                  <a:pos x="734" y="0"/>
                </a:cxn>
                <a:cxn ang="0">
                  <a:pos x="734" y="63"/>
                </a:cxn>
                <a:cxn ang="0">
                  <a:pos x="267" y="63"/>
                </a:cxn>
                <a:cxn ang="0">
                  <a:pos x="267" y="0"/>
                </a:cxn>
                <a:cxn ang="0">
                  <a:pos x="734" y="0"/>
                </a:cxn>
                <a:cxn ang="0">
                  <a:pos x="750" y="0"/>
                </a:cxn>
                <a:cxn ang="0">
                  <a:pos x="760" y="12"/>
                </a:cxn>
                <a:cxn ang="0">
                  <a:pos x="734" y="31"/>
                </a:cxn>
                <a:cxn ang="0">
                  <a:pos x="734" y="0"/>
                </a:cxn>
                <a:cxn ang="0">
                  <a:pos x="760" y="12"/>
                </a:cxn>
                <a:cxn ang="0">
                  <a:pos x="999" y="338"/>
                </a:cxn>
                <a:cxn ang="0">
                  <a:pos x="948" y="376"/>
                </a:cxn>
                <a:cxn ang="0">
                  <a:pos x="709" y="50"/>
                </a:cxn>
                <a:cxn ang="0">
                  <a:pos x="760" y="12"/>
                </a:cxn>
              </a:cxnLst>
              <a:rect l="0" t="0" r="r" b="b"/>
              <a:pathLst>
                <a:path w="999" h="376">
                  <a:moveTo>
                    <a:pt x="0" y="338"/>
                  </a:moveTo>
                  <a:lnTo>
                    <a:pt x="242" y="12"/>
                  </a:lnTo>
                  <a:lnTo>
                    <a:pt x="293" y="50"/>
                  </a:lnTo>
                  <a:lnTo>
                    <a:pt x="51" y="376"/>
                  </a:lnTo>
                  <a:lnTo>
                    <a:pt x="0" y="338"/>
                  </a:lnTo>
                  <a:close/>
                  <a:moveTo>
                    <a:pt x="242" y="12"/>
                  </a:moveTo>
                  <a:lnTo>
                    <a:pt x="251" y="0"/>
                  </a:lnTo>
                  <a:lnTo>
                    <a:pt x="267" y="0"/>
                  </a:lnTo>
                  <a:lnTo>
                    <a:pt x="267" y="31"/>
                  </a:lnTo>
                  <a:lnTo>
                    <a:pt x="242" y="12"/>
                  </a:lnTo>
                  <a:close/>
                  <a:moveTo>
                    <a:pt x="267" y="0"/>
                  </a:moveTo>
                  <a:lnTo>
                    <a:pt x="734" y="0"/>
                  </a:lnTo>
                  <a:lnTo>
                    <a:pt x="734" y="63"/>
                  </a:lnTo>
                  <a:lnTo>
                    <a:pt x="267" y="63"/>
                  </a:lnTo>
                  <a:lnTo>
                    <a:pt x="267" y="0"/>
                  </a:lnTo>
                  <a:close/>
                  <a:moveTo>
                    <a:pt x="734" y="0"/>
                  </a:moveTo>
                  <a:lnTo>
                    <a:pt x="750" y="0"/>
                  </a:lnTo>
                  <a:lnTo>
                    <a:pt x="760" y="12"/>
                  </a:lnTo>
                  <a:lnTo>
                    <a:pt x="734" y="31"/>
                  </a:lnTo>
                  <a:lnTo>
                    <a:pt x="734" y="0"/>
                  </a:lnTo>
                  <a:close/>
                  <a:moveTo>
                    <a:pt x="760" y="12"/>
                  </a:moveTo>
                  <a:lnTo>
                    <a:pt x="999" y="338"/>
                  </a:lnTo>
                  <a:lnTo>
                    <a:pt x="948" y="376"/>
                  </a:lnTo>
                  <a:lnTo>
                    <a:pt x="709" y="50"/>
                  </a:lnTo>
                  <a:lnTo>
                    <a:pt x="760" y="12"/>
                  </a:lnTo>
                  <a:close/>
                </a:path>
              </a:pathLst>
            </a:custGeom>
            <a:solidFill>
              <a:srgbClr val="495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55" name="Freeform 47"/>
            <p:cNvSpPr>
              <a:spLocks/>
            </p:cNvSpPr>
            <p:nvPr/>
          </p:nvSpPr>
          <p:spPr bwMode="auto">
            <a:xfrm>
              <a:off x="1902" y="2940"/>
              <a:ext cx="246" cy="32"/>
            </a:xfrm>
            <a:custGeom>
              <a:avLst/>
              <a:gdLst/>
              <a:ahLst/>
              <a:cxnLst>
                <a:cxn ang="0">
                  <a:pos x="56" y="253"/>
                </a:cxn>
                <a:cxn ang="0">
                  <a:pos x="37" y="253"/>
                </a:cxn>
                <a:cxn ang="0">
                  <a:pos x="19" y="252"/>
                </a:cxn>
                <a:cxn ang="0">
                  <a:pos x="16" y="250"/>
                </a:cxn>
                <a:cxn ang="0">
                  <a:pos x="12" y="249"/>
                </a:cxn>
                <a:cxn ang="0">
                  <a:pos x="8" y="246"/>
                </a:cxn>
                <a:cxn ang="0">
                  <a:pos x="6" y="244"/>
                </a:cxn>
                <a:cxn ang="0">
                  <a:pos x="4" y="241"/>
                </a:cxn>
                <a:cxn ang="0">
                  <a:pos x="2" y="236"/>
                </a:cxn>
                <a:cxn ang="0">
                  <a:pos x="0" y="232"/>
                </a:cxn>
                <a:cxn ang="0">
                  <a:pos x="0" y="228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4" y="14"/>
                </a:cxn>
                <a:cxn ang="0">
                  <a:pos x="6" y="17"/>
                </a:cxn>
                <a:cxn ang="0">
                  <a:pos x="8" y="19"/>
                </a:cxn>
                <a:cxn ang="0">
                  <a:pos x="12" y="22"/>
                </a:cxn>
                <a:cxn ang="0">
                  <a:pos x="16" y="24"/>
                </a:cxn>
                <a:cxn ang="0">
                  <a:pos x="19" y="25"/>
                </a:cxn>
                <a:cxn ang="0">
                  <a:pos x="37" y="27"/>
                </a:cxn>
                <a:cxn ang="0">
                  <a:pos x="56" y="27"/>
                </a:cxn>
                <a:cxn ang="0">
                  <a:pos x="1913" y="27"/>
                </a:cxn>
                <a:cxn ang="0">
                  <a:pos x="1931" y="27"/>
                </a:cxn>
                <a:cxn ang="0">
                  <a:pos x="1949" y="25"/>
                </a:cxn>
                <a:cxn ang="0">
                  <a:pos x="1953" y="24"/>
                </a:cxn>
                <a:cxn ang="0">
                  <a:pos x="1957" y="22"/>
                </a:cxn>
                <a:cxn ang="0">
                  <a:pos x="1960" y="19"/>
                </a:cxn>
                <a:cxn ang="0">
                  <a:pos x="1963" y="17"/>
                </a:cxn>
                <a:cxn ang="0">
                  <a:pos x="1966" y="14"/>
                </a:cxn>
                <a:cxn ang="0">
                  <a:pos x="1967" y="10"/>
                </a:cxn>
                <a:cxn ang="0">
                  <a:pos x="1968" y="6"/>
                </a:cxn>
                <a:cxn ang="0">
                  <a:pos x="1969" y="0"/>
                </a:cxn>
                <a:cxn ang="0">
                  <a:pos x="1969" y="228"/>
                </a:cxn>
                <a:cxn ang="0">
                  <a:pos x="1968" y="232"/>
                </a:cxn>
                <a:cxn ang="0">
                  <a:pos x="1967" y="236"/>
                </a:cxn>
                <a:cxn ang="0">
                  <a:pos x="1966" y="241"/>
                </a:cxn>
                <a:cxn ang="0">
                  <a:pos x="1963" y="244"/>
                </a:cxn>
                <a:cxn ang="0">
                  <a:pos x="1960" y="246"/>
                </a:cxn>
                <a:cxn ang="0">
                  <a:pos x="1957" y="249"/>
                </a:cxn>
                <a:cxn ang="0">
                  <a:pos x="1953" y="250"/>
                </a:cxn>
                <a:cxn ang="0">
                  <a:pos x="1949" y="252"/>
                </a:cxn>
                <a:cxn ang="0">
                  <a:pos x="1931" y="253"/>
                </a:cxn>
                <a:cxn ang="0">
                  <a:pos x="1913" y="253"/>
                </a:cxn>
                <a:cxn ang="0">
                  <a:pos x="1377" y="253"/>
                </a:cxn>
                <a:cxn ang="0">
                  <a:pos x="1358" y="253"/>
                </a:cxn>
                <a:cxn ang="0">
                  <a:pos x="1358" y="64"/>
                </a:cxn>
                <a:cxn ang="0">
                  <a:pos x="610" y="64"/>
                </a:cxn>
                <a:cxn ang="0">
                  <a:pos x="610" y="253"/>
                </a:cxn>
                <a:cxn ang="0">
                  <a:pos x="56" y="253"/>
                </a:cxn>
              </a:cxnLst>
              <a:rect l="0" t="0" r="r" b="b"/>
              <a:pathLst>
                <a:path w="1969" h="253">
                  <a:moveTo>
                    <a:pt x="56" y="253"/>
                  </a:moveTo>
                  <a:lnTo>
                    <a:pt x="37" y="253"/>
                  </a:lnTo>
                  <a:lnTo>
                    <a:pt x="19" y="252"/>
                  </a:lnTo>
                  <a:lnTo>
                    <a:pt x="16" y="250"/>
                  </a:lnTo>
                  <a:lnTo>
                    <a:pt x="12" y="249"/>
                  </a:lnTo>
                  <a:lnTo>
                    <a:pt x="8" y="246"/>
                  </a:lnTo>
                  <a:lnTo>
                    <a:pt x="6" y="244"/>
                  </a:lnTo>
                  <a:lnTo>
                    <a:pt x="4" y="241"/>
                  </a:lnTo>
                  <a:lnTo>
                    <a:pt x="2" y="236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6" y="17"/>
                  </a:lnTo>
                  <a:lnTo>
                    <a:pt x="8" y="19"/>
                  </a:lnTo>
                  <a:lnTo>
                    <a:pt x="12" y="22"/>
                  </a:lnTo>
                  <a:lnTo>
                    <a:pt x="16" y="24"/>
                  </a:lnTo>
                  <a:lnTo>
                    <a:pt x="19" y="25"/>
                  </a:lnTo>
                  <a:lnTo>
                    <a:pt x="37" y="27"/>
                  </a:lnTo>
                  <a:lnTo>
                    <a:pt x="56" y="27"/>
                  </a:lnTo>
                  <a:lnTo>
                    <a:pt x="1913" y="27"/>
                  </a:lnTo>
                  <a:lnTo>
                    <a:pt x="1931" y="27"/>
                  </a:lnTo>
                  <a:lnTo>
                    <a:pt x="1949" y="25"/>
                  </a:lnTo>
                  <a:lnTo>
                    <a:pt x="1953" y="24"/>
                  </a:lnTo>
                  <a:lnTo>
                    <a:pt x="1957" y="22"/>
                  </a:lnTo>
                  <a:lnTo>
                    <a:pt x="1960" y="19"/>
                  </a:lnTo>
                  <a:lnTo>
                    <a:pt x="1963" y="17"/>
                  </a:lnTo>
                  <a:lnTo>
                    <a:pt x="1966" y="14"/>
                  </a:lnTo>
                  <a:lnTo>
                    <a:pt x="1967" y="10"/>
                  </a:lnTo>
                  <a:lnTo>
                    <a:pt x="1968" y="6"/>
                  </a:lnTo>
                  <a:lnTo>
                    <a:pt x="1969" y="0"/>
                  </a:lnTo>
                  <a:lnTo>
                    <a:pt x="1969" y="228"/>
                  </a:lnTo>
                  <a:lnTo>
                    <a:pt x="1968" y="232"/>
                  </a:lnTo>
                  <a:lnTo>
                    <a:pt x="1967" y="236"/>
                  </a:lnTo>
                  <a:lnTo>
                    <a:pt x="1966" y="241"/>
                  </a:lnTo>
                  <a:lnTo>
                    <a:pt x="1963" y="244"/>
                  </a:lnTo>
                  <a:lnTo>
                    <a:pt x="1960" y="246"/>
                  </a:lnTo>
                  <a:lnTo>
                    <a:pt x="1957" y="249"/>
                  </a:lnTo>
                  <a:lnTo>
                    <a:pt x="1953" y="250"/>
                  </a:lnTo>
                  <a:lnTo>
                    <a:pt x="1949" y="252"/>
                  </a:lnTo>
                  <a:lnTo>
                    <a:pt x="1931" y="253"/>
                  </a:lnTo>
                  <a:lnTo>
                    <a:pt x="1913" y="253"/>
                  </a:lnTo>
                  <a:lnTo>
                    <a:pt x="1377" y="253"/>
                  </a:lnTo>
                  <a:lnTo>
                    <a:pt x="1358" y="253"/>
                  </a:lnTo>
                  <a:lnTo>
                    <a:pt x="1358" y="64"/>
                  </a:lnTo>
                  <a:lnTo>
                    <a:pt x="610" y="64"/>
                  </a:lnTo>
                  <a:lnTo>
                    <a:pt x="610" y="253"/>
                  </a:lnTo>
                  <a:lnTo>
                    <a:pt x="56" y="253"/>
                  </a:lnTo>
                  <a:close/>
                </a:path>
              </a:pathLst>
            </a:custGeom>
            <a:solidFill>
              <a:srgbClr val="495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63" name="Text Box 31"/>
          <p:cNvSpPr txBox="1">
            <a:spLocks noChangeArrowheads="1"/>
          </p:cNvSpPr>
          <p:nvPr/>
        </p:nvSpPr>
        <p:spPr bwMode="auto">
          <a:xfrm>
            <a:off x="152400" y="1898650"/>
            <a:ext cx="8810625" cy="4124206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1800" b="1" i="0" dirty="0">
                <a:latin typeface="Arial Narrow" pitchFamily="34" charset="0"/>
              </a:rPr>
              <a:t>Users told us that a Mobile FM™ product must:</a:t>
            </a:r>
          </a:p>
          <a:p>
            <a:pPr algn="l"/>
            <a:endParaRPr lang="en-US" sz="1000" i="0" dirty="0">
              <a:latin typeface="Arial Narrow" pitchFamily="34" charset="0"/>
            </a:endParaRPr>
          </a:p>
          <a:p>
            <a:pPr algn="l"/>
            <a:r>
              <a:rPr lang="en-US" sz="1800" b="1" i="0" dirty="0">
                <a:latin typeface="Arial Narrow" pitchFamily="34" charset="0"/>
              </a:rPr>
              <a:t>Enforce business data rules</a:t>
            </a:r>
            <a:r>
              <a:rPr lang="en-US" sz="1800" i="0" dirty="0">
                <a:latin typeface="Arial Narrow" pitchFamily="34" charset="0"/>
              </a:rPr>
              <a:t> - Asset &amp; Space standards must be used as look-up lists on the handheld device to enforce good data collection and uphold set business data rules.</a:t>
            </a:r>
          </a:p>
          <a:p>
            <a:pPr algn="l"/>
            <a:r>
              <a:rPr lang="en-US" sz="1800" b="1" i="0" dirty="0">
                <a:latin typeface="Arial Narrow" pitchFamily="34" charset="0"/>
              </a:rPr>
              <a:t>Be easy to use</a:t>
            </a:r>
            <a:r>
              <a:rPr lang="en-US" sz="1800" i="0" dirty="0">
                <a:latin typeface="Arial Narrow" pitchFamily="34" charset="0"/>
              </a:rPr>
              <a:t> - The software must be easy to use with minimum training.</a:t>
            </a:r>
          </a:p>
          <a:p>
            <a:pPr algn="l"/>
            <a:r>
              <a:rPr lang="en-US" sz="1800" b="1" i="0" dirty="0">
                <a:latin typeface="Arial Narrow" pitchFamily="34" charset="0"/>
              </a:rPr>
              <a:t>Ensure data integrity</a:t>
            </a:r>
            <a:r>
              <a:rPr lang="en-US" sz="1800" i="0" dirty="0">
                <a:latin typeface="Arial Narrow" pitchFamily="34" charset="0"/>
              </a:rPr>
              <a:t> - Data cannot be imported directly from the data collector into the </a:t>
            </a:r>
            <a:r>
              <a:rPr lang="en-US" sz="1800" i="0" dirty="0" smtClean="0">
                <a:latin typeface="Arial Narrow" pitchFamily="34" charset="0"/>
              </a:rPr>
              <a:t>ARCHIBUS </a:t>
            </a:r>
            <a:r>
              <a:rPr lang="en-US" sz="1800" i="0" dirty="0">
                <a:latin typeface="Arial Narrow" pitchFamily="34" charset="0"/>
              </a:rPr>
              <a:t>asset tables, data must be groomed or validated first.</a:t>
            </a:r>
          </a:p>
          <a:p>
            <a:pPr algn="l"/>
            <a:endParaRPr lang="en-US" sz="1800" i="0" dirty="0">
              <a:latin typeface="Arial Narrow" pitchFamily="34" charset="0"/>
            </a:endParaRPr>
          </a:p>
          <a:p>
            <a:pPr algn="l"/>
            <a:r>
              <a:rPr lang="en-US" sz="1800" b="1" i="0" dirty="0">
                <a:latin typeface="Arial Narrow" pitchFamily="34" charset="0"/>
              </a:rPr>
              <a:t>The basic principles behind MicroView FM</a:t>
            </a:r>
            <a:endParaRPr lang="en-US" sz="1800" i="0" dirty="0">
              <a:latin typeface="Arial Narrow" pitchFamily="34" charset="0"/>
            </a:endParaRPr>
          </a:p>
          <a:p>
            <a:pPr algn="l">
              <a:buFontTx/>
              <a:buChar char="•"/>
            </a:pPr>
            <a:r>
              <a:rPr lang="en-US" sz="1800" i="0" dirty="0">
                <a:latin typeface="Arial Narrow" pitchFamily="34" charset="0"/>
              </a:rPr>
              <a:t>Can use inexpensive Palm O/S® based data collection units. (e.g. M100/M105)</a:t>
            </a:r>
          </a:p>
          <a:p>
            <a:pPr algn="l">
              <a:buFontTx/>
              <a:buChar char="•"/>
            </a:pPr>
            <a:r>
              <a:rPr lang="en-US" sz="1800" i="0" dirty="0">
                <a:latin typeface="Arial Narrow" pitchFamily="34" charset="0"/>
              </a:rPr>
              <a:t>Data </a:t>
            </a:r>
            <a:r>
              <a:rPr lang="en-US" sz="1800" i="0" dirty="0" err="1">
                <a:latin typeface="Arial Narrow" pitchFamily="34" charset="0"/>
              </a:rPr>
              <a:t>transfered</a:t>
            </a:r>
            <a:r>
              <a:rPr lang="en-US" sz="1800" i="0" dirty="0">
                <a:latin typeface="Arial Narrow" pitchFamily="34" charset="0"/>
              </a:rPr>
              <a:t> via standard Palm </a:t>
            </a:r>
            <a:r>
              <a:rPr lang="en-US" sz="1800" i="0" dirty="0" err="1">
                <a:latin typeface="Arial Narrow" pitchFamily="34" charset="0"/>
              </a:rPr>
              <a:t>Hotync</a:t>
            </a:r>
            <a:r>
              <a:rPr lang="en-US" sz="1800" i="0" dirty="0">
                <a:latin typeface="Arial Narrow" pitchFamily="34" charset="0"/>
              </a:rPr>
              <a:t>®. Support for wireless, </a:t>
            </a:r>
            <a:r>
              <a:rPr lang="en-US" sz="1800" i="0" dirty="0" smtClean="0">
                <a:latin typeface="Arial Narrow" pitchFamily="34" charset="0"/>
              </a:rPr>
              <a:t>and Palm modem.</a:t>
            </a:r>
            <a:endParaRPr lang="en-US" sz="1800" i="0" dirty="0">
              <a:latin typeface="Arial Narrow" pitchFamily="34" charset="0"/>
            </a:endParaRPr>
          </a:p>
          <a:p>
            <a:pPr algn="l">
              <a:buFontTx/>
              <a:buChar char="•"/>
            </a:pPr>
            <a:r>
              <a:rPr lang="en-US" sz="1800" i="0" dirty="0">
                <a:latin typeface="Arial Narrow" pitchFamily="34" charset="0"/>
              </a:rPr>
              <a:t>Background data (look-up lists) pre-populated to the data collector with the business rules utilizing lookup lists.</a:t>
            </a:r>
          </a:p>
          <a:p>
            <a:pPr algn="l">
              <a:buFontTx/>
              <a:buChar char="•"/>
            </a:pPr>
            <a:r>
              <a:rPr lang="en-US" sz="1800" i="0" dirty="0">
                <a:latin typeface="Arial Narrow" pitchFamily="34" charset="0"/>
              </a:rPr>
              <a:t>Ability to download existing asset records for on-site verification.</a:t>
            </a:r>
          </a:p>
          <a:p>
            <a:pPr algn="l">
              <a:buFontTx/>
              <a:buChar char="•"/>
            </a:pPr>
            <a:r>
              <a:rPr lang="en-US" sz="1800" i="0" dirty="0">
                <a:latin typeface="Arial Narrow" pitchFamily="34" charset="0"/>
              </a:rPr>
              <a:t>Ability to filter or validate incoming data through a transfer Table.</a:t>
            </a:r>
          </a:p>
        </p:txBody>
      </p:sp>
      <p:sp>
        <p:nvSpPr>
          <p:cNvPr id="69666" name="Text Box 34"/>
          <p:cNvSpPr txBox="1">
            <a:spLocks noChangeArrowheads="1"/>
          </p:cNvSpPr>
          <p:nvPr/>
        </p:nvSpPr>
        <p:spPr bwMode="auto">
          <a:xfrm>
            <a:off x="876300" y="777875"/>
            <a:ext cx="4414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 Black" pitchFamily="34" charset="0"/>
              </a:rPr>
              <a:t>Mobile Data Management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6200" y="609600"/>
            <a:ext cx="823913" cy="822325"/>
            <a:chOff x="1766" y="2641"/>
            <a:chExt cx="519" cy="518"/>
          </a:xfrm>
        </p:grpSpPr>
        <p:sp>
          <p:nvSpPr>
            <p:cNvPr id="69668" name="Freeform 36"/>
            <p:cNvSpPr>
              <a:spLocks/>
            </p:cNvSpPr>
            <p:nvPr/>
          </p:nvSpPr>
          <p:spPr bwMode="auto">
            <a:xfrm>
              <a:off x="1766" y="2641"/>
              <a:ext cx="519" cy="518"/>
            </a:xfrm>
            <a:custGeom>
              <a:avLst/>
              <a:gdLst/>
              <a:ahLst/>
              <a:cxnLst>
                <a:cxn ang="0">
                  <a:pos x="2286" y="4136"/>
                </a:cxn>
                <a:cxn ang="0">
                  <a:pos x="2591" y="4081"/>
                </a:cxn>
                <a:cxn ang="0">
                  <a:pos x="2881" y="3983"/>
                </a:cxn>
                <a:cxn ang="0">
                  <a:pos x="3148" y="3846"/>
                </a:cxn>
                <a:cxn ang="0">
                  <a:pos x="3392" y="3673"/>
                </a:cxn>
                <a:cxn ang="0">
                  <a:pos x="3608" y="3467"/>
                </a:cxn>
                <a:cxn ang="0">
                  <a:pos x="3793" y="3232"/>
                </a:cxn>
                <a:cxn ang="0">
                  <a:pos x="3944" y="2971"/>
                </a:cxn>
                <a:cxn ang="0">
                  <a:pos x="4055" y="2689"/>
                </a:cxn>
                <a:cxn ang="0">
                  <a:pos x="4124" y="2389"/>
                </a:cxn>
                <a:cxn ang="0">
                  <a:pos x="4149" y="2074"/>
                </a:cxn>
                <a:cxn ang="0">
                  <a:pos x="4124" y="1759"/>
                </a:cxn>
                <a:cxn ang="0">
                  <a:pos x="4055" y="1458"/>
                </a:cxn>
                <a:cxn ang="0">
                  <a:pos x="3944" y="1176"/>
                </a:cxn>
                <a:cxn ang="0">
                  <a:pos x="3793" y="916"/>
                </a:cxn>
                <a:cxn ang="0">
                  <a:pos x="3608" y="681"/>
                </a:cxn>
                <a:cxn ang="0">
                  <a:pos x="3392" y="475"/>
                </a:cxn>
                <a:cxn ang="0">
                  <a:pos x="3148" y="301"/>
                </a:cxn>
                <a:cxn ang="0">
                  <a:pos x="2881" y="164"/>
                </a:cxn>
                <a:cxn ang="0">
                  <a:pos x="2591" y="66"/>
                </a:cxn>
                <a:cxn ang="0">
                  <a:pos x="2286" y="12"/>
                </a:cxn>
                <a:cxn ang="0">
                  <a:pos x="1967" y="4"/>
                </a:cxn>
                <a:cxn ang="0">
                  <a:pos x="1657" y="43"/>
                </a:cxn>
                <a:cxn ang="0">
                  <a:pos x="1362" y="126"/>
                </a:cxn>
                <a:cxn ang="0">
                  <a:pos x="1087" y="251"/>
                </a:cxn>
                <a:cxn ang="0">
                  <a:pos x="834" y="414"/>
                </a:cxn>
                <a:cxn ang="0">
                  <a:pos x="608" y="609"/>
                </a:cxn>
                <a:cxn ang="0">
                  <a:pos x="413" y="834"/>
                </a:cxn>
                <a:cxn ang="0">
                  <a:pos x="251" y="1087"/>
                </a:cxn>
                <a:cxn ang="0">
                  <a:pos x="126" y="1362"/>
                </a:cxn>
                <a:cxn ang="0">
                  <a:pos x="42" y="1657"/>
                </a:cxn>
                <a:cxn ang="0">
                  <a:pos x="2" y="1968"/>
                </a:cxn>
                <a:cxn ang="0">
                  <a:pos x="11" y="2285"/>
                </a:cxn>
                <a:cxn ang="0">
                  <a:pos x="66" y="2590"/>
                </a:cxn>
                <a:cxn ang="0">
                  <a:pos x="164" y="2880"/>
                </a:cxn>
                <a:cxn ang="0">
                  <a:pos x="301" y="3147"/>
                </a:cxn>
                <a:cxn ang="0">
                  <a:pos x="475" y="3391"/>
                </a:cxn>
                <a:cxn ang="0">
                  <a:pos x="681" y="3607"/>
                </a:cxn>
                <a:cxn ang="0">
                  <a:pos x="916" y="3792"/>
                </a:cxn>
                <a:cxn ang="0">
                  <a:pos x="1176" y="3942"/>
                </a:cxn>
                <a:cxn ang="0">
                  <a:pos x="1458" y="4053"/>
                </a:cxn>
                <a:cxn ang="0">
                  <a:pos x="1759" y="4123"/>
                </a:cxn>
                <a:cxn ang="0">
                  <a:pos x="2074" y="4147"/>
                </a:cxn>
              </a:cxnLst>
              <a:rect l="0" t="0" r="r" b="b"/>
              <a:pathLst>
                <a:path w="4149" h="4147">
                  <a:moveTo>
                    <a:pt x="2074" y="4147"/>
                  </a:moveTo>
                  <a:lnTo>
                    <a:pt x="2180" y="4145"/>
                  </a:lnTo>
                  <a:lnTo>
                    <a:pt x="2286" y="4136"/>
                  </a:lnTo>
                  <a:lnTo>
                    <a:pt x="2390" y="4123"/>
                  </a:lnTo>
                  <a:lnTo>
                    <a:pt x="2491" y="4105"/>
                  </a:lnTo>
                  <a:lnTo>
                    <a:pt x="2591" y="4081"/>
                  </a:lnTo>
                  <a:lnTo>
                    <a:pt x="2690" y="4053"/>
                  </a:lnTo>
                  <a:lnTo>
                    <a:pt x="2786" y="4021"/>
                  </a:lnTo>
                  <a:lnTo>
                    <a:pt x="2881" y="3983"/>
                  </a:lnTo>
                  <a:lnTo>
                    <a:pt x="2972" y="3942"/>
                  </a:lnTo>
                  <a:lnTo>
                    <a:pt x="3061" y="3896"/>
                  </a:lnTo>
                  <a:lnTo>
                    <a:pt x="3148" y="3846"/>
                  </a:lnTo>
                  <a:lnTo>
                    <a:pt x="3233" y="3792"/>
                  </a:lnTo>
                  <a:lnTo>
                    <a:pt x="3314" y="3734"/>
                  </a:lnTo>
                  <a:lnTo>
                    <a:pt x="3392" y="3673"/>
                  </a:lnTo>
                  <a:lnTo>
                    <a:pt x="3468" y="3607"/>
                  </a:lnTo>
                  <a:lnTo>
                    <a:pt x="3539" y="3539"/>
                  </a:lnTo>
                  <a:lnTo>
                    <a:pt x="3608" y="3467"/>
                  </a:lnTo>
                  <a:lnTo>
                    <a:pt x="3674" y="3391"/>
                  </a:lnTo>
                  <a:lnTo>
                    <a:pt x="3735" y="3313"/>
                  </a:lnTo>
                  <a:lnTo>
                    <a:pt x="3793" y="3232"/>
                  </a:lnTo>
                  <a:lnTo>
                    <a:pt x="3848" y="3147"/>
                  </a:lnTo>
                  <a:lnTo>
                    <a:pt x="3898" y="3060"/>
                  </a:lnTo>
                  <a:lnTo>
                    <a:pt x="3944" y="2971"/>
                  </a:lnTo>
                  <a:lnTo>
                    <a:pt x="3985" y="2880"/>
                  </a:lnTo>
                  <a:lnTo>
                    <a:pt x="4023" y="2785"/>
                  </a:lnTo>
                  <a:lnTo>
                    <a:pt x="4055" y="2689"/>
                  </a:lnTo>
                  <a:lnTo>
                    <a:pt x="4083" y="2590"/>
                  </a:lnTo>
                  <a:lnTo>
                    <a:pt x="4106" y="2491"/>
                  </a:lnTo>
                  <a:lnTo>
                    <a:pt x="4124" y="2389"/>
                  </a:lnTo>
                  <a:lnTo>
                    <a:pt x="4137" y="2285"/>
                  </a:lnTo>
                  <a:lnTo>
                    <a:pt x="4145" y="2181"/>
                  </a:lnTo>
                  <a:lnTo>
                    <a:pt x="4149" y="2074"/>
                  </a:lnTo>
                  <a:lnTo>
                    <a:pt x="4145" y="1968"/>
                  </a:lnTo>
                  <a:lnTo>
                    <a:pt x="4137" y="1862"/>
                  </a:lnTo>
                  <a:lnTo>
                    <a:pt x="4124" y="1759"/>
                  </a:lnTo>
                  <a:lnTo>
                    <a:pt x="4106" y="1657"/>
                  </a:lnTo>
                  <a:lnTo>
                    <a:pt x="4083" y="1557"/>
                  </a:lnTo>
                  <a:lnTo>
                    <a:pt x="4055" y="1458"/>
                  </a:lnTo>
                  <a:lnTo>
                    <a:pt x="4023" y="1362"/>
                  </a:lnTo>
                  <a:lnTo>
                    <a:pt x="3985" y="1269"/>
                  </a:lnTo>
                  <a:lnTo>
                    <a:pt x="3944" y="1176"/>
                  </a:lnTo>
                  <a:lnTo>
                    <a:pt x="3898" y="1087"/>
                  </a:lnTo>
                  <a:lnTo>
                    <a:pt x="3848" y="1000"/>
                  </a:lnTo>
                  <a:lnTo>
                    <a:pt x="3793" y="916"/>
                  </a:lnTo>
                  <a:lnTo>
                    <a:pt x="3735" y="834"/>
                  </a:lnTo>
                  <a:lnTo>
                    <a:pt x="3674" y="756"/>
                  </a:lnTo>
                  <a:lnTo>
                    <a:pt x="3608" y="681"/>
                  </a:lnTo>
                  <a:lnTo>
                    <a:pt x="3539" y="609"/>
                  </a:lnTo>
                  <a:lnTo>
                    <a:pt x="3468" y="540"/>
                  </a:lnTo>
                  <a:lnTo>
                    <a:pt x="3392" y="475"/>
                  </a:lnTo>
                  <a:lnTo>
                    <a:pt x="3314" y="414"/>
                  </a:lnTo>
                  <a:lnTo>
                    <a:pt x="3233" y="356"/>
                  </a:lnTo>
                  <a:lnTo>
                    <a:pt x="3148" y="301"/>
                  </a:lnTo>
                  <a:lnTo>
                    <a:pt x="3061" y="251"/>
                  </a:lnTo>
                  <a:lnTo>
                    <a:pt x="2972" y="205"/>
                  </a:lnTo>
                  <a:lnTo>
                    <a:pt x="2881" y="164"/>
                  </a:lnTo>
                  <a:lnTo>
                    <a:pt x="2786" y="126"/>
                  </a:lnTo>
                  <a:lnTo>
                    <a:pt x="2690" y="94"/>
                  </a:lnTo>
                  <a:lnTo>
                    <a:pt x="2591" y="66"/>
                  </a:lnTo>
                  <a:lnTo>
                    <a:pt x="2491" y="43"/>
                  </a:lnTo>
                  <a:lnTo>
                    <a:pt x="2390" y="25"/>
                  </a:lnTo>
                  <a:lnTo>
                    <a:pt x="2286" y="12"/>
                  </a:lnTo>
                  <a:lnTo>
                    <a:pt x="2180" y="4"/>
                  </a:lnTo>
                  <a:lnTo>
                    <a:pt x="2074" y="0"/>
                  </a:lnTo>
                  <a:lnTo>
                    <a:pt x="1967" y="4"/>
                  </a:lnTo>
                  <a:lnTo>
                    <a:pt x="1863" y="12"/>
                  </a:lnTo>
                  <a:lnTo>
                    <a:pt x="1759" y="25"/>
                  </a:lnTo>
                  <a:lnTo>
                    <a:pt x="1657" y="43"/>
                  </a:lnTo>
                  <a:lnTo>
                    <a:pt x="1557" y="66"/>
                  </a:lnTo>
                  <a:lnTo>
                    <a:pt x="1458" y="94"/>
                  </a:lnTo>
                  <a:lnTo>
                    <a:pt x="1362" y="126"/>
                  </a:lnTo>
                  <a:lnTo>
                    <a:pt x="1268" y="164"/>
                  </a:lnTo>
                  <a:lnTo>
                    <a:pt x="1176" y="205"/>
                  </a:lnTo>
                  <a:lnTo>
                    <a:pt x="1087" y="251"/>
                  </a:lnTo>
                  <a:lnTo>
                    <a:pt x="1000" y="301"/>
                  </a:lnTo>
                  <a:lnTo>
                    <a:pt x="916" y="356"/>
                  </a:lnTo>
                  <a:lnTo>
                    <a:pt x="834" y="414"/>
                  </a:lnTo>
                  <a:lnTo>
                    <a:pt x="756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40" y="681"/>
                  </a:lnTo>
                  <a:lnTo>
                    <a:pt x="475" y="756"/>
                  </a:lnTo>
                  <a:lnTo>
                    <a:pt x="413" y="834"/>
                  </a:lnTo>
                  <a:lnTo>
                    <a:pt x="355" y="916"/>
                  </a:lnTo>
                  <a:lnTo>
                    <a:pt x="301" y="1000"/>
                  </a:lnTo>
                  <a:lnTo>
                    <a:pt x="251" y="1087"/>
                  </a:lnTo>
                  <a:lnTo>
                    <a:pt x="205" y="1176"/>
                  </a:lnTo>
                  <a:lnTo>
                    <a:pt x="164" y="1269"/>
                  </a:lnTo>
                  <a:lnTo>
                    <a:pt x="126" y="1362"/>
                  </a:lnTo>
                  <a:lnTo>
                    <a:pt x="94" y="1458"/>
                  </a:lnTo>
                  <a:lnTo>
                    <a:pt x="66" y="1557"/>
                  </a:lnTo>
                  <a:lnTo>
                    <a:pt x="42" y="1657"/>
                  </a:lnTo>
                  <a:lnTo>
                    <a:pt x="25" y="1759"/>
                  </a:lnTo>
                  <a:lnTo>
                    <a:pt x="11" y="1862"/>
                  </a:lnTo>
                  <a:lnTo>
                    <a:pt x="2" y="1968"/>
                  </a:lnTo>
                  <a:lnTo>
                    <a:pt x="0" y="2074"/>
                  </a:lnTo>
                  <a:lnTo>
                    <a:pt x="2" y="2181"/>
                  </a:lnTo>
                  <a:lnTo>
                    <a:pt x="11" y="2285"/>
                  </a:lnTo>
                  <a:lnTo>
                    <a:pt x="25" y="2389"/>
                  </a:lnTo>
                  <a:lnTo>
                    <a:pt x="42" y="2491"/>
                  </a:lnTo>
                  <a:lnTo>
                    <a:pt x="66" y="2590"/>
                  </a:lnTo>
                  <a:lnTo>
                    <a:pt x="94" y="2689"/>
                  </a:lnTo>
                  <a:lnTo>
                    <a:pt x="126" y="2785"/>
                  </a:lnTo>
                  <a:lnTo>
                    <a:pt x="164" y="2880"/>
                  </a:lnTo>
                  <a:lnTo>
                    <a:pt x="205" y="2971"/>
                  </a:lnTo>
                  <a:lnTo>
                    <a:pt x="251" y="3060"/>
                  </a:lnTo>
                  <a:lnTo>
                    <a:pt x="301" y="3147"/>
                  </a:lnTo>
                  <a:lnTo>
                    <a:pt x="355" y="3232"/>
                  </a:lnTo>
                  <a:lnTo>
                    <a:pt x="413" y="3313"/>
                  </a:lnTo>
                  <a:lnTo>
                    <a:pt x="475" y="3391"/>
                  </a:lnTo>
                  <a:lnTo>
                    <a:pt x="540" y="3467"/>
                  </a:lnTo>
                  <a:lnTo>
                    <a:pt x="608" y="3539"/>
                  </a:lnTo>
                  <a:lnTo>
                    <a:pt x="681" y="3607"/>
                  </a:lnTo>
                  <a:lnTo>
                    <a:pt x="756" y="3673"/>
                  </a:lnTo>
                  <a:lnTo>
                    <a:pt x="834" y="3734"/>
                  </a:lnTo>
                  <a:lnTo>
                    <a:pt x="916" y="3792"/>
                  </a:lnTo>
                  <a:lnTo>
                    <a:pt x="1000" y="3846"/>
                  </a:lnTo>
                  <a:lnTo>
                    <a:pt x="1087" y="3896"/>
                  </a:lnTo>
                  <a:lnTo>
                    <a:pt x="1176" y="3942"/>
                  </a:lnTo>
                  <a:lnTo>
                    <a:pt x="1268" y="3983"/>
                  </a:lnTo>
                  <a:lnTo>
                    <a:pt x="1362" y="4021"/>
                  </a:lnTo>
                  <a:lnTo>
                    <a:pt x="1458" y="4053"/>
                  </a:lnTo>
                  <a:lnTo>
                    <a:pt x="1557" y="4081"/>
                  </a:lnTo>
                  <a:lnTo>
                    <a:pt x="1657" y="4105"/>
                  </a:lnTo>
                  <a:lnTo>
                    <a:pt x="1759" y="4123"/>
                  </a:lnTo>
                  <a:lnTo>
                    <a:pt x="1863" y="4136"/>
                  </a:lnTo>
                  <a:lnTo>
                    <a:pt x="1967" y="4145"/>
                  </a:lnTo>
                  <a:lnTo>
                    <a:pt x="2074" y="41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69" name="Freeform 37"/>
            <p:cNvSpPr>
              <a:spLocks/>
            </p:cNvSpPr>
            <p:nvPr/>
          </p:nvSpPr>
          <p:spPr bwMode="auto">
            <a:xfrm>
              <a:off x="1795" y="2669"/>
              <a:ext cx="461" cy="461"/>
            </a:xfrm>
            <a:custGeom>
              <a:avLst/>
              <a:gdLst/>
              <a:ahLst/>
              <a:cxnLst>
                <a:cxn ang="0">
                  <a:pos x="2032" y="3677"/>
                </a:cxn>
                <a:cxn ang="0">
                  <a:pos x="2303" y="3628"/>
                </a:cxn>
                <a:cxn ang="0">
                  <a:pos x="2560" y="3541"/>
                </a:cxn>
                <a:cxn ang="0">
                  <a:pos x="2798" y="3418"/>
                </a:cxn>
                <a:cxn ang="0">
                  <a:pos x="3015" y="3264"/>
                </a:cxn>
                <a:cxn ang="0">
                  <a:pos x="3207" y="3081"/>
                </a:cxn>
                <a:cxn ang="0">
                  <a:pos x="3372" y="2872"/>
                </a:cxn>
                <a:cxn ang="0">
                  <a:pos x="3504" y="2641"/>
                </a:cxn>
                <a:cxn ang="0">
                  <a:pos x="3603" y="2389"/>
                </a:cxn>
                <a:cxn ang="0">
                  <a:pos x="3666" y="2123"/>
                </a:cxn>
                <a:cxn ang="0">
                  <a:pos x="3687" y="1843"/>
                </a:cxn>
                <a:cxn ang="0">
                  <a:pos x="3666" y="1563"/>
                </a:cxn>
                <a:cxn ang="0">
                  <a:pos x="3603" y="1296"/>
                </a:cxn>
                <a:cxn ang="0">
                  <a:pos x="3504" y="1045"/>
                </a:cxn>
                <a:cxn ang="0">
                  <a:pos x="3372" y="814"/>
                </a:cxn>
                <a:cxn ang="0">
                  <a:pos x="3207" y="605"/>
                </a:cxn>
                <a:cxn ang="0">
                  <a:pos x="3015" y="422"/>
                </a:cxn>
                <a:cxn ang="0">
                  <a:pos x="2798" y="267"/>
                </a:cxn>
                <a:cxn ang="0">
                  <a:pos x="2560" y="145"/>
                </a:cxn>
                <a:cxn ang="0">
                  <a:pos x="2303" y="58"/>
                </a:cxn>
                <a:cxn ang="0">
                  <a:pos x="2032" y="10"/>
                </a:cxn>
                <a:cxn ang="0">
                  <a:pos x="1749" y="2"/>
                </a:cxn>
                <a:cxn ang="0">
                  <a:pos x="1472" y="38"/>
                </a:cxn>
                <a:cxn ang="0">
                  <a:pos x="1211" y="112"/>
                </a:cxn>
                <a:cxn ang="0">
                  <a:pos x="965" y="223"/>
                </a:cxn>
                <a:cxn ang="0">
                  <a:pos x="742" y="367"/>
                </a:cxn>
                <a:cxn ang="0">
                  <a:pos x="541" y="541"/>
                </a:cxn>
                <a:cxn ang="0">
                  <a:pos x="366" y="741"/>
                </a:cxn>
                <a:cxn ang="0">
                  <a:pos x="222" y="965"/>
                </a:cxn>
                <a:cxn ang="0">
                  <a:pos x="112" y="1210"/>
                </a:cxn>
                <a:cxn ang="0">
                  <a:pos x="37" y="1472"/>
                </a:cxn>
                <a:cxn ang="0">
                  <a:pos x="2" y="1748"/>
                </a:cxn>
                <a:cxn ang="0">
                  <a:pos x="9" y="2031"/>
                </a:cxn>
                <a:cxn ang="0">
                  <a:pos x="58" y="2303"/>
                </a:cxn>
                <a:cxn ang="0">
                  <a:pos x="144" y="2559"/>
                </a:cxn>
                <a:cxn ang="0">
                  <a:pos x="267" y="2797"/>
                </a:cxn>
                <a:cxn ang="0">
                  <a:pos x="422" y="3014"/>
                </a:cxn>
                <a:cxn ang="0">
                  <a:pos x="605" y="3206"/>
                </a:cxn>
                <a:cxn ang="0">
                  <a:pos x="814" y="3370"/>
                </a:cxn>
                <a:cxn ang="0">
                  <a:pos x="1045" y="3504"/>
                </a:cxn>
                <a:cxn ang="0">
                  <a:pos x="1296" y="3603"/>
                </a:cxn>
                <a:cxn ang="0">
                  <a:pos x="1563" y="3664"/>
                </a:cxn>
                <a:cxn ang="0">
                  <a:pos x="1843" y="3686"/>
                </a:cxn>
              </a:cxnLst>
              <a:rect l="0" t="0" r="r" b="b"/>
              <a:pathLst>
                <a:path w="3687" h="3686">
                  <a:moveTo>
                    <a:pt x="1843" y="3686"/>
                  </a:moveTo>
                  <a:lnTo>
                    <a:pt x="1938" y="3683"/>
                  </a:lnTo>
                  <a:lnTo>
                    <a:pt x="2032" y="3677"/>
                  </a:lnTo>
                  <a:lnTo>
                    <a:pt x="2123" y="3664"/>
                  </a:lnTo>
                  <a:lnTo>
                    <a:pt x="2214" y="3648"/>
                  </a:lnTo>
                  <a:lnTo>
                    <a:pt x="2303" y="3628"/>
                  </a:lnTo>
                  <a:lnTo>
                    <a:pt x="2390" y="3603"/>
                  </a:lnTo>
                  <a:lnTo>
                    <a:pt x="2476" y="3573"/>
                  </a:lnTo>
                  <a:lnTo>
                    <a:pt x="2560" y="3541"/>
                  </a:lnTo>
                  <a:lnTo>
                    <a:pt x="2641" y="3504"/>
                  </a:lnTo>
                  <a:lnTo>
                    <a:pt x="2721" y="3463"/>
                  </a:lnTo>
                  <a:lnTo>
                    <a:pt x="2798" y="3418"/>
                  </a:lnTo>
                  <a:lnTo>
                    <a:pt x="2873" y="3370"/>
                  </a:lnTo>
                  <a:lnTo>
                    <a:pt x="2945" y="3319"/>
                  </a:lnTo>
                  <a:lnTo>
                    <a:pt x="3015" y="3264"/>
                  </a:lnTo>
                  <a:lnTo>
                    <a:pt x="3082" y="3206"/>
                  </a:lnTo>
                  <a:lnTo>
                    <a:pt x="3146" y="3144"/>
                  </a:lnTo>
                  <a:lnTo>
                    <a:pt x="3207" y="3081"/>
                  </a:lnTo>
                  <a:lnTo>
                    <a:pt x="3265" y="3014"/>
                  </a:lnTo>
                  <a:lnTo>
                    <a:pt x="3319" y="2944"/>
                  </a:lnTo>
                  <a:lnTo>
                    <a:pt x="3372" y="2872"/>
                  </a:lnTo>
                  <a:lnTo>
                    <a:pt x="3420" y="2797"/>
                  </a:lnTo>
                  <a:lnTo>
                    <a:pt x="3464" y="2720"/>
                  </a:lnTo>
                  <a:lnTo>
                    <a:pt x="3504" y="2641"/>
                  </a:lnTo>
                  <a:lnTo>
                    <a:pt x="3542" y="2559"/>
                  </a:lnTo>
                  <a:lnTo>
                    <a:pt x="3574" y="2475"/>
                  </a:lnTo>
                  <a:lnTo>
                    <a:pt x="3603" y="2389"/>
                  </a:lnTo>
                  <a:lnTo>
                    <a:pt x="3629" y="2303"/>
                  </a:lnTo>
                  <a:lnTo>
                    <a:pt x="3649" y="2213"/>
                  </a:lnTo>
                  <a:lnTo>
                    <a:pt x="3666" y="2123"/>
                  </a:lnTo>
                  <a:lnTo>
                    <a:pt x="3677" y="2031"/>
                  </a:lnTo>
                  <a:lnTo>
                    <a:pt x="3685" y="1937"/>
                  </a:lnTo>
                  <a:lnTo>
                    <a:pt x="3687" y="1843"/>
                  </a:lnTo>
                  <a:lnTo>
                    <a:pt x="3685" y="1748"/>
                  </a:lnTo>
                  <a:lnTo>
                    <a:pt x="3677" y="1655"/>
                  </a:lnTo>
                  <a:lnTo>
                    <a:pt x="3666" y="1563"/>
                  </a:lnTo>
                  <a:lnTo>
                    <a:pt x="3649" y="1472"/>
                  </a:lnTo>
                  <a:lnTo>
                    <a:pt x="3629" y="1383"/>
                  </a:lnTo>
                  <a:lnTo>
                    <a:pt x="3603" y="1296"/>
                  </a:lnTo>
                  <a:lnTo>
                    <a:pt x="3574" y="1210"/>
                  </a:lnTo>
                  <a:lnTo>
                    <a:pt x="3542" y="1127"/>
                  </a:lnTo>
                  <a:lnTo>
                    <a:pt x="3504" y="1045"/>
                  </a:lnTo>
                  <a:lnTo>
                    <a:pt x="3464" y="965"/>
                  </a:lnTo>
                  <a:lnTo>
                    <a:pt x="3420" y="888"/>
                  </a:lnTo>
                  <a:lnTo>
                    <a:pt x="3372" y="814"/>
                  </a:lnTo>
                  <a:lnTo>
                    <a:pt x="3319" y="741"/>
                  </a:lnTo>
                  <a:lnTo>
                    <a:pt x="3265" y="671"/>
                  </a:lnTo>
                  <a:lnTo>
                    <a:pt x="3207" y="605"/>
                  </a:lnTo>
                  <a:lnTo>
                    <a:pt x="3146" y="541"/>
                  </a:lnTo>
                  <a:lnTo>
                    <a:pt x="3082" y="480"/>
                  </a:lnTo>
                  <a:lnTo>
                    <a:pt x="3015" y="422"/>
                  </a:lnTo>
                  <a:lnTo>
                    <a:pt x="2945" y="367"/>
                  </a:lnTo>
                  <a:lnTo>
                    <a:pt x="2873" y="315"/>
                  </a:lnTo>
                  <a:lnTo>
                    <a:pt x="2798" y="267"/>
                  </a:lnTo>
                  <a:lnTo>
                    <a:pt x="2721" y="223"/>
                  </a:lnTo>
                  <a:lnTo>
                    <a:pt x="2641" y="183"/>
                  </a:lnTo>
                  <a:lnTo>
                    <a:pt x="2560" y="145"/>
                  </a:lnTo>
                  <a:lnTo>
                    <a:pt x="2476" y="112"/>
                  </a:lnTo>
                  <a:lnTo>
                    <a:pt x="2390" y="83"/>
                  </a:lnTo>
                  <a:lnTo>
                    <a:pt x="2303" y="58"/>
                  </a:lnTo>
                  <a:lnTo>
                    <a:pt x="2214" y="38"/>
                  </a:lnTo>
                  <a:lnTo>
                    <a:pt x="2123" y="21"/>
                  </a:lnTo>
                  <a:lnTo>
                    <a:pt x="2032" y="10"/>
                  </a:lnTo>
                  <a:lnTo>
                    <a:pt x="1938" y="2"/>
                  </a:lnTo>
                  <a:lnTo>
                    <a:pt x="1843" y="0"/>
                  </a:lnTo>
                  <a:lnTo>
                    <a:pt x="1749" y="2"/>
                  </a:lnTo>
                  <a:lnTo>
                    <a:pt x="1655" y="10"/>
                  </a:lnTo>
                  <a:lnTo>
                    <a:pt x="1563" y="21"/>
                  </a:lnTo>
                  <a:lnTo>
                    <a:pt x="1472" y="38"/>
                  </a:lnTo>
                  <a:lnTo>
                    <a:pt x="1383" y="58"/>
                  </a:lnTo>
                  <a:lnTo>
                    <a:pt x="1296" y="83"/>
                  </a:lnTo>
                  <a:lnTo>
                    <a:pt x="1211" y="112"/>
                  </a:lnTo>
                  <a:lnTo>
                    <a:pt x="1127" y="145"/>
                  </a:lnTo>
                  <a:lnTo>
                    <a:pt x="1045" y="183"/>
                  </a:lnTo>
                  <a:lnTo>
                    <a:pt x="965" y="223"/>
                  </a:lnTo>
                  <a:lnTo>
                    <a:pt x="889" y="267"/>
                  </a:lnTo>
                  <a:lnTo>
                    <a:pt x="814" y="315"/>
                  </a:lnTo>
                  <a:lnTo>
                    <a:pt x="742" y="367"/>
                  </a:lnTo>
                  <a:lnTo>
                    <a:pt x="671" y="422"/>
                  </a:lnTo>
                  <a:lnTo>
                    <a:pt x="605" y="480"/>
                  </a:lnTo>
                  <a:lnTo>
                    <a:pt x="541" y="541"/>
                  </a:lnTo>
                  <a:lnTo>
                    <a:pt x="480" y="605"/>
                  </a:lnTo>
                  <a:lnTo>
                    <a:pt x="422" y="671"/>
                  </a:lnTo>
                  <a:lnTo>
                    <a:pt x="366" y="741"/>
                  </a:lnTo>
                  <a:lnTo>
                    <a:pt x="315" y="814"/>
                  </a:lnTo>
                  <a:lnTo>
                    <a:pt x="267" y="888"/>
                  </a:lnTo>
                  <a:lnTo>
                    <a:pt x="222" y="965"/>
                  </a:lnTo>
                  <a:lnTo>
                    <a:pt x="181" y="1045"/>
                  </a:lnTo>
                  <a:lnTo>
                    <a:pt x="144" y="1127"/>
                  </a:lnTo>
                  <a:lnTo>
                    <a:pt x="112" y="1210"/>
                  </a:lnTo>
                  <a:lnTo>
                    <a:pt x="82" y="1296"/>
                  </a:lnTo>
                  <a:lnTo>
                    <a:pt x="58" y="1383"/>
                  </a:lnTo>
                  <a:lnTo>
                    <a:pt x="37" y="1472"/>
                  </a:lnTo>
                  <a:lnTo>
                    <a:pt x="21" y="1563"/>
                  </a:lnTo>
                  <a:lnTo>
                    <a:pt x="9" y="1655"/>
                  </a:lnTo>
                  <a:lnTo>
                    <a:pt x="2" y="1748"/>
                  </a:lnTo>
                  <a:lnTo>
                    <a:pt x="0" y="1843"/>
                  </a:lnTo>
                  <a:lnTo>
                    <a:pt x="2" y="1937"/>
                  </a:lnTo>
                  <a:lnTo>
                    <a:pt x="9" y="2031"/>
                  </a:lnTo>
                  <a:lnTo>
                    <a:pt x="21" y="2123"/>
                  </a:lnTo>
                  <a:lnTo>
                    <a:pt x="37" y="2213"/>
                  </a:lnTo>
                  <a:lnTo>
                    <a:pt x="58" y="2303"/>
                  </a:lnTo>
                  <a:lnTo>
                    <a:pt x="82" y="2389"/>
                  </a:lnTo>
                  <a:lnTo>
                    <a:pt x="112" y="2475"/>
                  </a:lnTo>
                  <a:lnTo>
                    <a:pt x="144" y="2559"/>
                  </a:lnTo>
                  <a:lnTo>
                    <a:pt x="181" y="2641"/>
                  </a:lnTo>
                  <a:lnTo>
                    <a:pt x="222" y="2720"/>
                  </a:lnTo>
                  <a:lnTo>
                    <a:pt x="267" y="2797"/>
                  </a:lnTo>
                  <a:lnTo>
                    <a:pt x="315" y="2872"/>
                  </a:lnTo>
                  <a:lnTo>
                    <a:pt x="366" y="2944"/>
                  </a:lnTo>
                  <a:lnTo>
                    <a:pt x="422" y="3014"/>
                  </a:lnTo>
                  <a:lnTo>
                    <a:pt x="480" y="3081"/>
                  </a:lnTo>
                  <a:lnTo>
                    <a:pt x="541" y="3144"/>
                  </a:lnTo>
                  <a:lnTo>
                    <a:pt x="605" y="3206"/>
                  </a:lnTo>
                  <a:lnTo>
                    <a:pt x="671" y="3264"/>
                  </a:lnTo>
                  <a:lnTo>
                    <a:pt x="742" y="3319"/>
                  </a:lnTo>
                  <a:lnTo>
                    <a:pt x="814" y="3370"/>
                  </a:lnTo>
                  <a:lnTo>
                    <a:pt x="889" y="3418"/>
                  </a:lnTo>
                  <a:lnTo>
                    <a:pt x="965" y="3463"/>
                  </a:lnTo>
                  <a:lnTo>
                    <a:pt x="1045" y="3504"/>
                  </a:lnTo>
                  <a:lnTo>
                    <a:pt x="1127" y="3541"/>
                  </a:lnTo>
                  <a:lnTo>
                    <a:pt x="1211" y="3573"/>
                  </a:lnTo>
                  <a:lnTo>
                    <a:pt x="1296" y="3603"/>
                  </a:lnTo>
                  <a:lnTo>
                    <a:pt x="1383" y="3628"/>
                  </a:lnTo>
                  <a:lnTo>
                    <a:pt x="1472" y="3648"/>
                  </a:lnTo>
                  <a:lnTo>
                    <a:pt x="1563" y="3664"/>
                  </a:lnTo>
                  <a:lnTo>
                    <a:pt x="1655" y="3677"/>
                  </a:lnTo>
                  <a:lnTo>
                    <a:pt x="1749" y="3683"/>
                  </a:lnTo>
                  <a:lnTo>
                    <a:pt x="1843" y="3686"/>
                  </a:lnTo>
                  <a:close/>
                </a:path>
              </a:pathLst>
            </a:custGeom>
            <a:solidFill>
              <a:srgbClr val="495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0" name="Freeform 38"/>
            <p:cNvSpPr>
              <a:spLocks/>
            </p:cNvSpPr>
            <p:nvPr/>
          </p:nvSpPr>
          <p:spPr bwMode="auto">
            <a:xfrm>
              <a:off x="1852" y="2727"/>
              <a:ext cx="346" cy="346"/>
            </a:xfrm>
            <a:custGeom>
              <a:avLst/>
              <a:gdLst/>
              <a:ahLst/>
              <a:cxnLst>
                <a:cxn ang="0">
                  <a:pos x="1524" y="2757"/>
                </a:cxn>
                <a:cxn ang="0">
                  <a:pos x="1728" y="2720"/>
                </a:cxn>
                <a:cxn ang="0">
                  <a:pos x="1919" y="2656"/>
                </a:cxn>
                <a:cxn ang="0">
                  <a:pos x="2099" y="2563"/>
                </a:cxn>
                <a:cxn ang="0">
                  <a:pos x="2261" y="2447"/>
                </a:cxn>
                <a:cxn ang="0">
                  <a:pos x="2405" y="2310"/>
                </a:cxn>
                <a:cxn ang="0">
                  <a:pos x="2529" y="2153"/>
                </a:cxn>
                <a:cxn ang="0">
                  <a:pos x="2628" y="1980"/>
                </a:cxn>
                <a:cxn ang="0">
                  <a:pos x="2702" y="1793"/>
                </a:cxn>
                <a:cxn ang="0">
                  <a:pos x="2749" y="1592"/>
                </a:cxn>
                <a:cxn ang="0">
                  <a:pos x="2765" y="1382"/>
                </a:cxn>
                <a:cxn ang="0">
                  <a:pos x="2749" y="1171"/>
                </a:cxn>
                <a:cxn ang="0">
                  <a:pos x="2702" y="972"/>
                </a:cxn>
                <a:cxn ang="0">
                  <a:pos x="2628" y="784"/>
                </a:cxn>
                <a:cxn ang="0">
                  <a:pos x="2529" y="610"/>
                </a:cxn>
                <a:cxn ang="0">
                  <a:pos x="2405" y="453"/>
                </a:cxn>
                <a:cxn ang="0">
                  <a:pos x="2261" y="316"/>
                </a:cxn>
                <a:cxn ang="0">
                  <a:pos x="2099" y="200"/>
                </a:cxn>
                <a:cxn ang="0">
                  <a:pos x="1919" y="109"/>
                </a:cxn>
                <a:cxn ang="0">
                  <a:pos x="1728" y="43"/>
                </a:cxn>
                <a:cxn ang="0">
                  <a:pos x="1524" y="7"/>
                </a:cxn>
                <a:cxn ang="0">
                  <a:pos x="1311" y="1"/>
                </a:cxn>
                <a:cxn ang="0">
                  <a:pos x="1104" y="28"/>
                </a:cxn>
                <a:cxn ang="0">
                  <a:pos x="908" y="83"/>
                </a:cxn>
                <a:cxn ang="0">
                  <a:pos x="724" y="167"/>
                </a:cxn>
                <a:cxn ang="0">
                  <a:pos x="556" y="275"/>
                </a:cxn>
                <a:cxn ang="0">
                  <a:pos x="405" y="405"/>
                </a:cxn>
                <a:cxn ang="0">
                  <a:pos x="275" y="555"/>
                </a:cxn>
                <a:cxn ang="0">
                  <a:pos x="167" y="724"/>
                </a:cxn>
                <a:cxn ang="0">
                  <a:pos x="83" y="907"/>
                </a:cxn>
                <a:cxn ang="0">
                  <a:pos x="28" y="1103"/>
                </a:cxn>
                <a:cxn ang="0">
                  <a:pos x="1" y="1310"/>
                </a:cxn>
                <a:cxn ang="0">
                  <a:pos x="6" y="1523"/>
                </a:cxn>
                <a:cxn ang="0">
                  <a:pos x="43" y="1727"/>
                </a:cxn>
                <a:cxn ang="0">
                  <a:pos x="108" y="1918"/>
                </a:cxn>
                <a:cxn ang="0">
                  <a:pos x="200" y="2098"/>
                </a:cxn>
                <a:cxn ang="0">
                  <a:pos x="316" y="2260"/>
                </a:cxn>
                <a:cxn ang="0">
                  <a:pos x="453" y="2404"/>
                </a:cxn>
                <a:cxn ang="0">
                  <a:pos x="610" y="2527"/>
                </a:cxn>
                <a:cxn ang="0">
                  <a:pos x="784" y="2628"/>
                </a:cxn>
                <a:cxn ang="0">
                  <a:pos x="971" y="2701"/>
                </a:cxn>
                <a:cxn ang="0">
                  <a:pos x="1172" y="2748"/>
                </a:cxn>
                <a:cxn ang="0">
                  <a:pos x="1382" y="2764"/>
                </a:cxn>
              </a:cxnLst>
              <a:rect l="0" t="0" r="r" b="b"/>
              <a:pathLst>
                <a:path w="2765" h="2764">
                  <a:moveTo>
                    <a:pt x="1382" y="2764"/>
                  </a:moveTo>
                  <a:lnTo>
                    <a:pt x="1454" y="2762"/>
                  </a:lnTo>
                  <a:lnTo>
                    <a:pt x="1524" y="2757"/>
                  </a:lnTo>
                  <a:lnTo>
                    <a:pt x="1593" y="2748"/>
                  </a:lnTo>
                  <a:lnTo>
                    <a:pt x="1661" y="2736"/>
                  </a:lnTo>
                  <a:lnTo>
                    <a:pt x="1728" y="2720"/>
                  </a:lnTo>
                  <a:lnTo>
                    <a:pt x="1792" y="2701"/>
                  </a:lnTo>
                  <a:lnTo>
                    <a:pt x="1857" y="2680"/>
                  </a:lnTo>
                  <a:lnTo>
                    <a:pt x="1919" y="2656"/>
                  </a:lnTo>
                  <a:lnTo>
                    <a:pt x="1980" y="2628"/>
                  </a:lnTo>
                  <a:lnTo>
                    <a:pt x="2041" y="2597"/>
                  </a:lnTo>
                  <a:lnTo>
                    <a:pt x="2099" y="2563"/>
                  </a:lnTo>
                  <a:lnTo>
                    <a:pt x="2154" y="2527"/>
                  </a:lnTo>
                  <a:lnTo>
                    <a:pt x="2209" y="2488"/>
                  </a:lnTo>
                  <a:lnTo>
                    <a:pt x="2261" y="2447"/>
                  </a:lnTo>
                  <a:lnTo>
                    <a:pt x="2311" y="2404"/>
                  </a:lnTo>
                  <a:lnTo>
                    <a:pt x="2359" y="2358"/>
                  </a:lnTo>
                  <a:lnTo>
                    <a:pt x="2405" y="2310"/>
                  </a:lnTo>
                  <a:lnTo>
                    <a:pt x="2448" y="2260"/>
                  </a:lnTo>
                  <a:lnTo>
                    <a:pt x="2490" y="2208"/>
                  </a:lnTo>
                  <a:lnTo>
                    <a:pt x="2529" y="2153"/>
                  </a:lnTo>
                  <a:lnTo>
                    <a:pt x="2564" y="2098"/>
                  </a:lnTo>
                  <a:lnTo>
                    <a:pt x="2598" y="2040"/>
                  </a:lnTo>
                  <a:lnTo>
                    <a:pt x="2628" y="1980"/>
                  </a:lnTo>
                  <a:lnTo>
                    <a:pt x="2656" y="1918"/>
                  </a:lnTo>
                  <a:lnTo>
                    <a:pt x="2681" y="1856"/>
                  </a:lnTo>
                  <a:lnTo>
                    <a:pt x="2702" y="1793"/>
                  </a:lnTo>
                  <a:lnTo>
                    <a:pt x="2721" y="1727"/>
                  </a:lnTo>
                  <a:lnTo>
                    <a:pt x="2737" y="1660"/>
                  </a:lnTo>
                  <a:lnTo>
                    <a:pt x="2749" y="1592"/>
                  </a:lnTo>
                  <a:lnTo>
                    <a:pt x="2758" y="1523"/>
                  </a:lnTo>
                  <a:lnTo>
                    <a:pt x="2764" y="1453"/>
                  </a:lnTo>
                  <a:lnTo>
                    <a:pt x="2765" y="1382"/>
                  </a:lnTo>
                  <a:lnTo>
                    <a:pt x="2764" y="1310"/>
                  </a:lnTo>
                  <a:lnTo>
                    <a:pt x="2758" y="1240"/>
                  </a:lnTo>
                  <a:lnTo>
                    <a:pt x="2749" y="1171"/>
                  </a:lnTo>
                  <a:lnTo>
                    <a:pt x="2737" y="1103"/>
                  </a:lnTo>
                  <a:lnTo>
                    <a:pt x="2721" y="1038"/>
                  </a:lnTo>
                  <a:lnTo>
                    <a:pt x="2702" y="972"/>
                  </a:lnTo>
                  <a:lnTo>
                    <a:pt x="2681" y="907"/>
                  </a:lnTo>
                  <a:lnTo>
                    <a:pt x="2656" y="845"/>
                  </a:lnTo>
                  <a:lnTo>
                    <a:pt x="2628" y="784"/>
                  </a:lnTo>
                  <a:lnTo>
                    <a:pt x="2598" y="724"/>
                  </a:lnTo>
                  <a:lnTo>
                    <a:pt x="2564" y="666"/>
                  </a:lnTo>
                  <a:lnTo>
                    <a:pt x="2529" y="610"/>
                  </a:lnTo>
                  <a:lnTo>
                    <a:pt x="2490" y="555"/>
                  </a:lnTo>
                  <a:lnTo>
                    <a:pt x="2448" y="503"/>
                  </a:lnTo>
                  <a:lnTo>
                    <a:pt x="2405" y="453"/>
                  </a:lnTo>
                  <a:lnTo>
                    <a:pt x="2359" y="405"/>
                  </a:lnTo>
                  <a:lnTo>
                    <a:pt x="2311" y="360"/>
                  </a:lnTo>
                  <a:lnTo>
                    <a:pt x="2261" y="316"/>
                  </a:lnTo>
                  <a:lnTo>
                    <a:pt x="2209" y="275"/>
                  </a:lnTo>
                  <a:lnTo>
                    <a:pt x="2154" y="236"/>
                  </a:lnTo>
                  <a:lnTo>
                    <a:pt x="2099" y="200"/>
                  </a:lnTo>
                  <a:lnTo>
                    <a:pt x="2041" y="167"/>
                  </a:lnTo>
                  <a:lnTo>
                    <a:pt x="1980" y="137"/>
                  </a:lnTo>
                  <a:lnTo>
                    <a:pt x="1919" y="109"/>
                  </a:lnTo>
                  <a:lnTo>
                    <a:pt x="1857" y="83"/>
                  </a:lnTo>
                  <a:lnTo>
                    <a:pt x="1792" y="62"/>
                  </a:lnTo>
                  <a:lnTo>
                    <a:pt x="1728" y="43"/>
                  </a:lnTo>
                  <a:lnTo>
                    <a:pt x="1661" y="28"/>
                  </a:lnTo>
                  <a:lnTo>
                    <a:pt x="1593" y="15"/>
                  </a:lnTo>
                  <a:lnTo>
                    <a:pt x="1524" y="7"/>
                  </a:lnTo>
                  <a:lnTo>
                    <a:pt x="1454" y="1"/>
                  </a:lnTo>
                  <a:lnTo>
                    <a:pt x="1382" y="0"/>
                  </a:lnTo>
                  <a:lnTo>
                    <a:pt x="1311" y="1"/>
                  </a:lnTo>
                  <a:lnTo>
                    <a:pt x="1241" y="7"/>
                  </a:lnTo>
                  <a:lnTo>
                    <a:pt x="1172" y="15"/>
                  </a:lnTo>
                  <a:lnTo>
                    <a:pt x="1104" y="28"/>
                  </a:lnTo>
                  <a:lnTo>
                    <a:pt x="1037" y="43"/>
                  </a:lnTo>
                  <a:lnTo>
                    <a:pt x="971" y="62"/>
                  </a:lnTo>
                  <a:lnTo>
                    <a:pt x="908" y="83"/>
                  </a:lnTo>
                  <a:lnTo>
                    <a:pt x="845" y="109"/>
                  </a:lnTo>
                  <a:lnTo>
                    <a:pt x="784" y="137"/>
                  </a:lnTo>
                  <a:lnTo>
                    <a:pt x="724" y="167"/>
                  </a:lnTo>
                  <a:lnTo>
                    <a:pt x="666" y="200"/>
                  </a:lnTo>
                  <a:lnTo>
                    <a:pt x="610" y="236"/>
                  </a:lnTo>
                  <a:lnTo>
                    <a:pt x="556" y="275"/>
                  </a:lnTo>
                  <a:lnTo>
                    <a:pt x="503" y="316"/>
                  </a:lnTo>
                  <a:lnTo>
                    <a:pt x="453" y="360"/>
                  </a:lnTo>
                  <a:lnTo>
                    <a:pt x="405" y="405"/>
                  </a:lnTo>
                  <a:lnTo>
                    <a:pt x="360" y="453"/>
                  </a:lnTo>
                  <a:lnTo>
                    <a:pt x="316" y="503"/>
                  </a:lnTo>
                  <a:lnTo>
                    <a:pt x="275" y="555"/>
                  </a:lnTo>
                  <a:lnTo>
                    <a:pt x="236" y="610"/>
                  </a:lnTo>
                  <a:lnTo>
                    <a:pt x="200" y="666"/>
                  </a:lnTo>
                  <a:lnTo>
                    <a:pt x="167" y="724"/>
                  </a:lnTo>
                  <a:lnTo>
                    <a:pt x="136" y="784"/>
                  </a:lnTo>
                  <a:lnTo>
                    <a:pt x="108" y="845"/>
                  </a:lnTo>
                  <a:lnTo>
                    <a:pt x="83" y="907"/>
                  </a:lnTo>
                  <a:lnTo>
                    <a:pt x="62" y="972"/>
                  </a:lnTo>
                  <a:lnTo>
                    <a:pt x="43" y="1038"/>
                  </a:lnTo>
                  <a:lnTo>
                    <a:pt x="28" y="1103"/>
                  </a:lnTo>
                  <a:lnTo>
                    <a:pt x="15" y="1171"/>
                  </a:lnTo>
                  <a:lnTo>
                    <a:pt x="6" y="1240"/>
                  </a:lnTo>
                  <a:lnTo>
                    <a:pt x="1" y="1310"/>
                  </a:lnTo>
                  <a:lnTo>
                    <a:pt x="0" y="1382"/>
                  </a:lnTo>
                  <a:lnTo>
                    <a:pt x="1" y="1453"/>
                  </a:lnTo>
                  <a:lnTo>
                    <a:pt x="6" y="1523"/>
                  </a:lnTo>
                  <a:lnTo>
                    <a:pt x="15" y="1592"/>
                  </a:lnTo>
                  <a:lnTo>
                    <a:pt x="28" y="1660"/>
                  </a:lnTo>
                  <a:lnTo>
                    <a:pt x="43" y="1727"/>
                  </a:lnTo>
                  <a:lnTo>
                    <a:pt x="62" y="1793"/>
                  </a:lnTo>
                  <a:lnTo>
                    <a:pt x="83" y="1856"/>
                  </a:lnTo>
                  <a:lnTo>
                    <a:pt x="108" y="1918"/>
                  </a:lnTo>
                  <a:lnTo>
                    <a:pt x="136" y="1980"/>
                  </a:lnTo>
                  <a:lnTo>
                    <a:pt x="167" y="2040"/>
                  </a:lnTo>
                  <a:lnTo>
                    <a:pt x="200" y="2098"/>
                  </a:lnTo>
                  <a:lnTo>
                    <a:pt x="236" y="2153"/>
                  </a:lnTo>
                  <a:lnTo>
                    <a:pt x="275" y="2208"/>
                  </a:lnTo>
                  <a:lnTo>
                    <a:pt x="316" y="2260"/>
                  </a:lnTo>
                  <a:lnTo>
                    <a:pt x="360" y="2310"/>
                  </a:lnTo>
                  <a:lnTo>
                    <a:pt x="405" y="2358"/>
                  </a:lnTo>
                  <a:lnTo>
                    <a:pt x="453" y="2404"/>
                  </a:lnTo>
                  <a:lnTo>
                    <a:pt x="503" y="2447"/>
                  </a:lnTo>
                  <a:lnTo>
                    <a:pt x="556" y="2488"/>
                  </a:lnTo>
                  <a:lnTo>
                    <a:pt x="610" y="2527"/>
                  </a:lnTo>
                  <a:lnTo>
                    <a:pt x="666" y="2563"/>
                  </a:lnTo>
                  <a:lnTo>
                    <a:pt x="724" y="2597"/>
                  </a:lnTo>
                  <a:lnTo>
                    <a:pt x="784" y="2628"/>
                  </a:lnTo>
                  <a:lnTo>
                    <a:pt x="845" y="2656"/>
                  </a:lnTo>
                  <a:lnTo>
                    <a:pt x="908" y="2680"/>
                  </a:lnTo>
                  <a:lnTo>
                    <a:pt x="971" y="2701"/>
                  </a:lnTo>
                  <a:lnTo>
                    <a:pt x="1037" y="2720"/>
                  </a:lnTo>
                  <a:lnTo>
                    <a:pt x="1104" y="2736"/>
                  </a:lnTo>
                  <a:lnTo>
                    <a:pt x="1172" y="2748"/>
                  </a:lnTo>
                  <a:lnTo>
                    <a:pt x="1241" y="2757"/>
                  </a:lnTo>
                  <a:lnTo>
                    <a:pt x="1311" y="2762"/>
                  </a:lnTo>
                  <a:lnTo>
                    <a:pt x="1382" y="27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1" name="Freeform 39"/>
            <p:cNvSpPr>
              <a:spLocks noEditPoints="1"/>
            </p:cNvSpPr>
            <p:nvPr/>
          </p:nvSpPr>
          <p:spPr bwMode="auto">
            <a:xfrm>
              <a:off x="1902" y="2801"/>
              <a:ext cx="246" cy="137"/>
            </a:xfrm>
            <a:custGeom>
              <a:avLst/>
              <a:gdLst/>
              <a:ahLst/>
              <a:cxnLst>
                <a:cxn ang="0">
                  <a:pos x="1302" y="181"/>
                </a:cxn>
                <a:cxn ang="0">
                  <a:pos x="1297" y="144"/>
                </a:cxn>
                <a:cxn ang="0">
                  <a:pos x="1245" y="110"/>
                </a:cxn>
                <a:cxn ang="0">
                  <a:pos x="1202" y="129"/>
                </a:cxn>
                <a:cxn ang="0">
                  <a:pos x="1217" y="178"/>
                </a:cxn>
                <a:cxn ang="0">
                  <a:pos x="1116" y="198"/>
                </a:cxn>
                <a:cxn ang="0">
                  <a:pos x="1159" y="171"/>
                </a:cxn>
                <a:cxn ang="0">
                  <a:pos x="1137" y="123"/>
                </a:cxn>
                <a:cxn ang="0">
                  <a:pos x="1081" y="114"/>
                </a:cxn>
                <a:cxn ang="0">
                  <a:pos x="1057" y="154"/>
                </a:cxn>
                <a:cxn ang="0">
                  <a:pos x="1095" y="194"/>
                </a:cxn>
                <a:cxn ang="0">
                  <a:pos x="856" y="189"/>
                </a:cxn>
                <a:cxn ang="0">
                  <a:pos x="883" y="143"/>
                </a:cxn>
                <a:cxn ang="0">
                  <a:pos x="850" y="110"/>
                </a:cxn>
                <a:cxn ang="0">
                  <a:pos x="796" y="127"/>
                </a:cxn>
                <a:cxn ang="0">
                  <a:pos x="785" y="176"/>
                </a:cxn>
                <a:cxn ang="0">
                  <a:pos x="672" y="198"/>
                </a:cxn>
                <a:cxn ang="0">
                  <a:pos x="729" y="171"/>
                </a:cxn>
                <a:cxn ang="0">
                  <a:pos x="734" y="123"/>
                </a:cxn>
                <a:cxn ang="0">
                  <a:pos x="684" y="113"/>
                </a:cxn>
                <a:cxn ang="0">
                  <a:pos x="637" y="153"/>
                </a:cxn>
                <a:cxn ang="0">
                  <a:pos x="639" y="184"/>
                </a:cxn>
                <a:cxn ang="0">
                  <a:pos x="451" y="896"/>
                </a:cxn>
                <a:cxn ang="0">
                  <a:pos x="905" y="895"/>
                </a:cxn>
                <a:cxn ang="0">
                  <a:pos x="1360" y="893"/>
                </a:cxn>
                <a:cxn ang="0">
                  <a:pos x="1613" y="890"/>
                </a:cxn>
                <a:cxn ang="0">
                  <a:pos x="1612" y="840"/>
                </a:cxn>
                <a:cxn ang="0">
                  <a:pos x="1510" y="615"/>
                </a:cxn>
                <a:cxn ang="0">
                  <a:pos x="1409" y="389"/>
                </a:cxn>
                <a:cxn ang="0">
                  <a:pos x="1350" y="269"/>
                </a:cxn>
                <a:cxn ang="0">
                  <a:pos x="1192" y="262"/>
                </a:cxn>
                <a:cxn ang="0">
                  <a:pos x="928" y="262"/>
                </a:cxn>
                <a:cxn ang="0">
                  <a:pos x="664" y="262"/>
                </a:cxn>
                <a:cxn ang="0">
                  <a:pos x="588" y="274"/>
                </a:cxn>
                <a:cxn ang="0">
                  <a:pos x="506" y="466"/>
                </a:cxn>
                <a:cxn ang="0">
                  <a:pos x="412" y="693"/>
                </a:cxn>
                <a:cxn ang="0">
                  <a:pos x="333" y="885"/>
                </a:cxn>
                <a:cxn ang="0">
                  <a:pos x="365" y="896"/>
                </a:cxn>
                <a:cxn ang="0">
                  <a:pos x="288" y="1091"/>
                </a:cxn>
                <a:cxn ang="0">
                  <a:pos x="636" y="1089"/>
                </a:cxn>
                <a:cxn ang="0">
                  <a:pos x="984" y="1088"/>
                </a:cxn>
                <a:cxn ang="0">
                  <a:pos x="1332" y="1087"/>
                </a:cxn>
                <a:cxn ang="0">
                  <a:pos x="1681" y="1086"/>
                </a:cxn>
                <a:cxn ang="0">
                  <a:pos x="1938" y="1083"/>
                </a:cxn>
                <a:cxn ang="0">
                  <a:pos x="1968" y="1066"/>
                </a:cxn>
                <a:cxn ang="0">
                  <a:pos x="1839" y="850"/>
                </a:cxn>
                <a:cxn ang="0">
                  <a:pos x="1648" y="533"/>
                </a:cxn>
                <a:cxn ang="0">
                  <a:pos x="1457" y="216"/>
                </a:cxn>
                <a:cxn ang="0">
                  <a:pos x="1353" y="74"/>
                </a:cxn>
                <a:cxn ang="0">
                  <a:pos x="1292" y="5"/>
                </a:cxn>
                <a:cxn ang="0">
                  <a:pos x="1126" y="3"/>
                </a:cxn>
                <a:cxn ang="0">
                  <a:pos x="893" y="2"/>
                </a:cxn>
                <a:cxn ang="0">
                  <a:pos x="659" y="0"/>
                </a:cxn>
                <a:cxn ang="0">
                  <a:pos x="630" y="15"/>
                </a:cxn>
                <a:cxn ang="0">
                  <a:pos x="552" y="120"/>
                </a:cxn>
                <a:cxn ang="0">
                  <a:pos x="422" y="323"/>
                </a:cxn>
                <a:cxn ang="0">
                  <a:pos x="242" y="643"/>
                </a:cxn>
                <a:cxn ang="0">
                  <a:pos x="62" y="963"/>
                </a:cxn>
                <a:cxn ang="0">
                  <a:pos x="2" y="1078"/>
                </a:cxn>
                <a:cxn ang="0">
                  <a:pos x="55" y="1092"/>
                </a:cxn>
              </a:cxnLst>
              <a:rect l="0" t="0" r="r" b="b"/>
              <a:pathLst>
                <a:path w="1968" h="1092">
                  <a:moveTo>
                    <a:pt x="1268" y="196"/>
                  </a:moveTo>
                  <a:lnTo>
                    <a:pt x="1278" y="195"/>
                  </a:lnTo>
                  <a:lnTo>
                    <a:pt x="1287" y="193"/>
                  </a:lnTo>
                  <a:lnTo>
                    <a:pt x="1295" y="189"/>
                  </a:lnTo>
                  <a:lnTo>
                    <a:pt x="1301" y="184"/>
                  </a:lnTo>
                  <a:lnTo>
                    <a:pt x="1302" y="181"/>
                  </a:lnTo>
                  <a:lnTo>
                    <a:pt x="1304" y="178"/>
                  </a:lnTo>
                  <a:lnTo>
                    <a:pt x="1305" y="174"/>
                  </a:lnTo>
                  <a:lnTo>
                    <a:pt x="1305" y="170"/>
                  </a:lnTo>
                  <a:lnTo>
                    <a:pt x="1305" y="162"/>
                  </a:lnTo>
                  <a:lnTo>
                    <a:pt x="1302" y="153"/>
                  </a:lnTo>
                  <a:lnTo>
                    <a:pt x="1297" y="144"/>
                  </a:lnTo>
                  <a:lnTo>
                    <a:pt x="1291" y="136"/>
                  </a:lnTo>
                  <a:lnTo>
                    <a:pt x="1283" y="129"/>
                  </a:lnTo>
                  <a:lnTo>
                    <a:pt x="1274" y="122"/>
                  </a:lnTo>
                  <a:lnTo>
                    <a:pt x="1265" y="116"/>
                  </a:lnTo>
                  <a:lnTo>
                    <a:pt x="1255" y="113"/>
                  </a:lnTo>
                  <a:lnTo>
                    <a:pt x="1245" y="110"/>
                  </a:lnTo>
                  <a:lnTo>
                    <a:pt x="1235" y="108"/>
                  </a:lnTo>
                  <a:lnTo>
                    <a:pt x="1225" y="110"/>
                  </a:lnTo>
                  <a:lnTo>
                    <a:pt x="1217" y="113"/>
                  </a:lnTo>
                  <a:lnTo>
                    <a:pt x="1211" y="116"/>
                  </a:lnTo>
                  <a:lnTo>
                    <a:pt x="1205" y="122"/>
                  </a:lnTo>
                  <a:lnTo>
                    <a:pt x="1202" y="129"/>
                  </a:lnTo>
                  <a:lnTo>
                    <a:pt x="1199" y="135"/>
                  </a:lnTo>
                  <a:lnTo>
                    <a:pt x="1199" y="144"/>
                  </a:lnTo>
                  <a:lnTo>
                    <a:pt x="1200" y="153"/>
                  </a:lnTo>
                  <a:lnTo>
                    <a:pt x="1205" y="162"/>
                  </a:lnTo>
                  <a:lnTo>
                    <a:pt x="1211" y="170"/>
                  </a:lnTo>
                  <a:lnTo>
                    <a:pt x="1217" y="178"/>
                  </a:lnTo>
                  <a:lnTo>
                    <a:pt x="1226" y="184"/>
                  </a:lnTo>
                  <a:lnTo>
                    <a:pt x="1236" y="189"/>
                  </a:lnTo>
                  <a:lnTo>
                    <a:pt x="1246" y="193"/>
                  </a:lnTo>
                  <a:lnTo>
                    <a:pt x="1257" y="195"/>
                  </a:lnTo>
                  <a:lnTo>
                    <a:pt x="1268" y="196"/>
                  </a:lnTo>
                  <a:close/>
                  <a:moveTo>
                    <a:pt x="1116" y="198"/>
                  </a:moveTo>
                  <a:lnTo>
                    <a:pt x="1127" y="198"/>
                  </a:lnTo>
                  <a:lnTo>
                    <a:pt x="1136" y="194"/>
                  </a:lnTo>
                  <a:lnTo>
                    <a:pt x="1145" y="191"/>
                  </a:lnTo>
                  <a:lnTo>
                    <a:pt x="1150" y="185"/>
                  </a:lnTo>
                  <a:lnTo>
                    <a:pt x="1156" y="179"/>
                  </a:lnTo>
                  <a:lnTo>
                    <a:pt x="1159" y="171"/>
                  </a:lnTo>
                  <a:lnTo>
                    <a:pt x="1159" y="163"/>
                  </a:lnTo>
                  <a:lnTo>
                    <a:pt x="1158" y="154"/>
                  </a:lnTo>
                  <a:lnTo>
                    <a:pt x="1155" y="145"/>
                  </a:lnTo>
                  <a:lnTo>
                    <a:pt x="1150" y="137"/>
                  </a:lnTo>
                  <a:lnTo>
                    <a:pt x="1144" y="130"/>
                  </a:lnTo>
                  <a:lnTo>
                    <a:pt x="1137" y="123"/>
                  </a:lnTo>
                  <a:lnTo>
                    <a:pt x="1128" y="117"/>
                  </a:lnTo>
                  <a:lnTo>
                    <a:pt x="1119" y="114"/>
                  </a:lnTo>
                  <a:lnTo>
                    <a:pt x="1109" y="111"/>
                  </a:lnTo>
                  <a:lnTo>
                    <a:pt x="1099" y="111"/>
                  </a:lnTo>
                  <a:lnTo>
                    <a:pt x="1090" y="111"/>
                  </a:lnTo>
                  <a:lnTo>
                    <a:pt x="1081" y="114"/>
                  </a:lnTo>
                  <a:lnTo>
                    <a:pt x="1074" y="117"/>
                  </a:lnTo>
                  <a:lnTo>
                    <a:pt x="1067" y="123"/>
                  </a:lnTo>
                  <a:lnTo>
                    <a:pt x="1062" y="130"/>
                  </a:lnTo>
                  <a:lnTo>
                    <a:pt x="1058" y="137"/>
                  </a:lnTo>
                  <a:lnTo>
                    <a:pt x="1057" y="145"/>
                  </a:lnTo>
                  <a:lnTo>
                    <a:pt x="1057" y="154"/>
                  </a:lnTo>
                  <a:lnTo>
                    <a:pt x="1059" y="163"/>
                  </a:lnTo>
                  <a:lnTo>
                    <a:pt x="1063" y="171"/>
                  </a:lnTo>
                  <a:lnTo>
                    <a:pt x="1069" y="179"/>
                  </a:lnTo>
                  <a:lnTo>
                    <a:pt x="1077" y="185"/>
                  </a:lnTo>
                  <a:lnTo>
                    <a:pt x="1086" y="191"/>
                  </a:lnTo>
                  <a:lnTo>
                    <a:pt x="1095" y="194"/>
                  </a:lnTo>
                  <a:lnTo>
                    <a:pt x="1106" y="198"/>
                  </a:lnTo>
                  <a:lnTo>
                    <a:pt x="1116" y="198"/>
                  </a:lnTo>
                  <a:close/>
                  <a:moveTo>
                    <a:pt x="825" y="196"/>
                  </a:moveTo>
                  <a:lnTo>
                    <a:pt x="836" y="195"/>
                  </a:lnTo>
                  <a:lnTo>
                    <a:pt x="846" y="193"/>
                  </a:lnTo>
                  <a:lnTo>
                    <a:pt x="856" y="189"/>
                  </a:lnTo>
                  <a:lnTo>
                    <a:pt x="865" y="183"/>
                  </a:lnTo>
                  <a:lnTo>
                    <a:pt x="872" y="176"/>
                  </a:lnTo>
                  <a:lnTo>
                    <a:pt x="877" y="170"/>
                  </a:lnTo>
                  <a:lnTo>
                    <a:pt x="882" y="161"/>
                  </a:lnTo>
                  <a:lnTo>
                    <a:pt x="883" y="152"/>
                  </a:lnTo>
                  <a:lnTo>
                    <a:pt x="883" y="143"/>
                  </a:lnTo>
                  <a:lnTo>
                    <a:pt x="881" y="135"/>
                  </a:lnTo>
                  <a:lnTo>
                    <a:pt x="877" y="127"/>
                  </a:lnTo>
                  <a:lnTo>
                    <a:pt x="872" y="121"/>
                  </a:lnTo>
                  <a:lnTo>
                    <a:pt x="865" y="116"/>
                  </a:lnTo>
                  <a:lnTo>
                    <a:pt x="857" y="112"/>
                  </a:lnTo>
                  <a:lnTo>
                    <a:pt x="850" y="110"/>
                  </a:lnTo>
                  <a:lnTo>
                    <a:pt x="840" y="108"/>
                  </a:lnTo>
                  <a:lnTo>
                    <a:pt x="830" y="110"/>
                  </a:lnTo>
                  <a:lnTo>
                    <a:pt x="821" y="112"/>
                  </a:lnTo>
                  <a:lnTo>
                    <a:pt x="812" y="116"/>
                  </a:lnTo>
                  <a:lnTo>
                    <a:pt x="803" y="121"/>
                  </a:lnTo>
                  <a:lnTo>
                    <a:pt x="796" y="127"/>
                  </a:lnTo>
                  <a:lnTo>
                    <a:pt x="789" y="135"/>
                  </a:lnTo>
                  <a:lnTo>
                    <a:pt x="785" y="143"/>
                  </a:lnTo>
                  <a:lnTo>
                    <a:pt x="782" y="152"/>
                  </a:lnTo>
                  <a:lnTo>
                    <a:pt x="781" y="161"/>
                  </a:lnTo>
                  <a:lnTo>
                    <a:pt x="782" y="170"/>
                  </a:lnTo>
                  <a:lnTo>
                    <a:pt x="785" y="176"/>
                  </a:lnTo>
                  <a:lnTo>
                    <a:pt x="791" y="183"/>
                  </a:lnTo>
                  <a:lnTo>
                    <a:pt x="797" y="189"/>
                  </a:lnTo>
                  <a:lnTo>
                    <a:pt x="805" y="193"/>
                  </a:lnTo>
                  <a:lnTo>
                    <a:pt x="815" y="195"/>
                  </a:lnTo>
                  <a:lnTo>
                    <a:pt x="825" y="196"/>
                  </a:lnTo>
                  <a:close/>
                  <a:moveTo>
                    <a:pt x="672" y="198"/>
                  </a:moveTo>
                  <a:lnTo>
                    <a:pt x="684" y="196"/>
                  </a:lnTo>
                  <a:lnTo>
                    <a:pt x="695" y="194"/>
                  </a:lnTo>
                  <a:lnTo>
                    <a:pt x="705" y="190"/>
                  </a:lnTo>
                  <a:lnTo>
                    <a:pt x="715" y="184"/>
                  </a:lnTo>
                  <a:lnTo>
                    <a:pt x="723" y="179"/>
                  </a:lnTo>
                  <a:lnTo>
                    <a:pt x="729" y="171"/>
                  </a:lnTo>
                  <a:lnTo>
                    <a:pt x="735" y="162"/>
                  </a:lnTo>
                  <a:lnTo>
                    <a:pt x="739" y="153"/>
                  </a:lnTo>
                  <a:lnTo>
                    <a:pt x="740" y="145"/>
                  </a:lnTo>
                  <a:lnTo>
                    <a:pt x="739" y="136"/>
                  </a:lnTo>
                  <a:lnTo>
                    <a:pt x="737" y="129"/>
                  </a:lnTo>
                  <a:lnTo>
                    <a:pt x="734" y="123"/>
                  </a:lnTo>
                  <a:lnTo>
                    <a:pt x="728" y="117"/>
                  </a:lnTo>
                  <a:lnTo>
                    <a:pt x="721" y="113"/>
                  </a:lnTo>
                  <a:lnTo>
                    <a:pt x="713" y="111"/>
                  </a:lnTo>
                  <a:lnTo>
                    <a:pt x="704" y="110"/>
                  </a:lnTo>
                  <a:lnTo>
                    <a:pt x="694" y="111"/>
                  </a:lnTo>
                  <a:lnTo>
                    <a:pt x="684" y="113"/>
                  </a:lnTo>
                  <a:lnTo>
                    <a:pt x="674" y="117"/>
                  </a:lnTo>
                  <a:lnTo>
                    <a:pt x="665" y="123"/>
                  </a:lnTo>
                  <a:lnTo>
                    <a:pt x="656" y="129"/>
                  </a:lnTo>
                  <a:lnTo>
                    <a:pt x="648" y="136"/>
                  </a:lnTo>
                  <a:lnTo>
                    <a:pt x="641" y="144"/>
                  </a:lnTo>
                  <a:lnTo>
                    <a:pt x="637" y="153"/>
                  </a:lnTo>
                  <a:lnTo>
                    <a:pt x="635" y="162"/>
                  </a:lnTo>
                  <a:lnTo>
                    <a:pt x="633" y="171"/>
                  </a:lnTo>
                  <a:lnTo>
                    <a:pt x="635" y="174"/>
                  </a:lnTo>
                  <a:lnTo>
                    <a:pt x="636" y="179"/>
                  </a:lnTo>
                  <a:lnTo>
                    <a:pt x="637" y="182"/>
                  </a:lnTo>
                  <a:lnTo>
                    <a:pt x="639" y="184"/>
                  </a:lnTo>
                  <a:lnTo>
                    <a:pt x="646" y="190"/>
                  </a:lnTo>
                  <a:lnTo>
                    <a:pt x="652" y="194"/>
                  </a:lnTo>
                  <a:lnTo>
                    <a:pt x="662" y="196"/>
                  </a:lnTo>
                  <a:lnTo>
                    <a:pt x="672" y="198"/>
                  </a:lnTo>
                  <a:close/>
                  <a:moveTo>
                    <a:pt x="375" y="896"/>
                  </a:moveTo>
                  <a:lnTo>
                    <a:pt x="451" y="896"/>
                  </a:lnTo>
                  <a:lnTo>
                    <a:pt x="527" y="896"/>
                  </a:lnTo>
                  <a:lnTo>
                    <a:pt x="602" y="896"/>
                  </a:lnTo>
                  <a:lnTo>
                    <a:pt x="678" y="896"/>
                  </a:lnTo>
                  <a:lnTo>
                    <a:pt x="754" y="895"/>
                  </a:lnTo>
                  <a:lnTo>
                    <a:pt x="830" y="895"/>
                  </a:lnTo>
                  <a:lnTo>
                    <a:pt x="905" y="895"/>
                  </a:lnTo>
                  <a:lnTo>
                    <a:pt x="981" y="895"/>
                  </a:lnTo>
                  <a:lnTo>
                    <a:pt x="1057" y="893"/>
                  </a:lnTo>
                  <a:lnTo>
                    <a:pt x="1133" y="893"/>
                  </a:lnTo>
                  <a:lnTo>
                    <a:pt x="1208" y="893"/>
                  </a:lnTo>
                  <a:lnTo>
                    <a:pt x="1284" y="893"/>
                  </a:lnTo>
                  <a:lnTo>
                    <a:pt x="1360" y="893"/>
                  </a:lnTo>
                  <a:lnTo>
                    <a:pt x="1436" y="892"/>
                  </a:lnTo>
                  <a:lnTo>
                    <a:pt x="1511" y="892"/>
                  </a:lnTo>
                  <a:lnTo>
                    <a:pt x="1588" y="892"/>
                  </a:lnTo>
                  <a:lnTo>
                    <a:pt x="1597" y="892"/>
                  </a:lnTo>
                  <a:lnTo>
                    <a:pt x="1606" y="891"/>
                  </a:lnTo>
                  <a:lnTo>
                    <a:pt x="1613" y="890"/>
                  </a:lnTo>
                  <a:lnTo>
                    <a:pt x="1619" y="888"/>
                  </a:lnTo>
                  <a:lnTo>
                    <a:pt x="1624" y="886"/>
                  </a:lnTo>
                  <a:lnTo>
                    <a:pt x="1627" y="883"/>
                  </a:lnTo>
                  <a:lnTo>
                    <a:pt x="1629" y="880"/>
                  </a:lnTo>
                  <a:lnTo>
                    <a:pt x="1628" y="878"/>
                  </a:lnTo>
                  <a:lnTo>
                    <a:pt x="1612" y="840"/>
                  </a:lnTo>
                  <a:lnTo>
                    <a:pt x="1595" y="802"/>
                  </a:lnTo>
                  <a:lnTo>
                    <a:pt x="1578" y="765"/>
                  </a:lnTo>
                  <a:lnTo>
                    <a:pt x="1561" y="728"/>
                  </a:lnTo>
                  <a:lnTo>
                    <a:pt x="1545" y="690"/>
                  </a:lnTo>
                  <a:lnTo>
                    <a:pt x="1527" y="652"/>
                  </a:lnTo>
                  <a:lnTo>
                    <a:pt x="1510" y="615"/>
                  </a:lnTo>
                  <a:lnTo>
                    <a:pt x="1493" y="577"/>
                  </a:lnTo>
                  <a:lnTo>
                    <a:pt x="1477" y="539"/>
                  </a:lnTo>
                  <a:lnTo>
                    <a:pt x="1460" y="503"/>
                  </a:lnTo>
                  <a:lnTo>
                    <a:pt x="1442" y="465"/>
                  </a:lnTo>
                  <a:lnTo>
                    <a:pt x="1426" y="427"/>
                  </a:lnTo>
                  <a:lnTo>
                    <a:pt x="1409" y="389"/>
                  </a:lnTo>
                  <a:lnTo>
                    <a:pt x="1392" y="352"/>
                  </a:lnTo>
                  <a:lnTo>
                    <a:pt x="1375" y="314"/>
                  </a:lnTo>
                  <a:lnTo>
                    <a:pt x="1359" y="277"/>
                  </a:lnTo>
                  <a:lnTo>
                    <a:pt x="1356" y="274"/>
                  </a:lnTo>
                  <a:lnTo>
                    <a:pt x="1353" y="271"/>
                  </a:lnTo>
                  <a:lnTo>
                    <a:pt x="1350" y="269"/>
                  </a:lnTo>
                  <a:lnTo>
                    <a:pt x="1345" y="267"/>
                  </a:lnTo>
                  <a:lnTo>
                    <a:pt x="1335" y="263"/>
                  </a:lnTo>
                  <a:lnTo>
                    <a:pt x="1324" y="262"/>
                  </a:lnTo>
                  <a:lnTo>
                    <a:pt x="1280" y="262"/>
                  </a:lnTo>
                  <a:lnTo>
                    <a:pt x="1236" y="262"/>
                  </a:lnTo>
                  <a:lnTo>
                    <a:pt x="1192" y="262"/>
                  </a:lnTo>
                  <a:lnTo>
                    <a:pt x="1148" y="262"/>
                  </a:lnTo>
                  <a:lnTo>
                    <a:pt x="1104" y="262"/>
                  </a:lnTo>
                  <a:lnTo>
                    <a:pt x="1059" y="262"/>
                  </a:lnTo>
                  <a:lnTo>
                    <a:pt x="1016" y="262"/>
                  </a:lnTo>
                  <a:lnTo>
                    <a:pt x="971" y="262"/>
                  </a:lnTo>
                  <a:lnTo>
                    <a:pt x="928" y="262"/>
                  </a:lnTo>
                  <a:lnTo>
                    <a:pt x="883" y="262"/>
                  </a:lnTo>
                  <a:lnTo>
                    <a:pt x="840" y="262"/>
                  </a:lnTo>
                  <a:lnTo>
                    <a:pt x="795" y="262"/>
                  </a:lnTo>
                  <a:lnTo>
                    <a:pt x="752" y="262"/>
                  </a:lnTo>
                  <a:lnTo>
                    <a:pt x="707" y="262"/>
                  </a:lnTo>
                  <a:lnTo>
                    <a:pt x="664" y="262"/>
                  </a:lnTo>
                  <a:lnTo>
                    <a:pt x="619" y="262"/>
                  </a:lnTo>
                  <a:lnTo>
                    <a:pt x="608" y="263"/>
                  </a:lnTo>
                  <a:lnTo>
                    <a:pt x="598" y="267"/>
                  </a:lnTo>
                  <a:lnTo>
                    <a:pt x="593" y="269"/>
                  </a:lnTo>
                  <a:lnTo>
                    <a:pt x="590" y="271"/>
                  </a:lnTo>
                  <a:lnTo>
                    <a:pt x="588" y="274"/>
                  </a:lnTo>
                  <a:lnTo>
                    <a:pt x="586" y="277"/>
                  </a:lnTo>
                  <a:lnTo>
                    <a:pt x="570" y="314"/>
                  </a:lnTo>
                  <a:lnTo>
                    <a:pt x="554" y="352"/>
                  </a:lnTo>
                  <a:lnTo>
                    <a:pt x="539" y="390"/>
                  </a:lnTo>
                  <a:lnTo>
                    <a:pt x="522" y="428"/>
                  </a:lnTo>
                  <a:lnTo>
                    <a:pt x="506" y="466"/>
                  </a:lnTo>
                  <a:lnTo>
                    <a:pt x="491" y="504"/>
                  </a:lnTo>
                  <a:lnTo>
                    <a:pt x="475" y="542"/>
                  </a:lnTo>
                  <a:lnTo>
                    <a:pt x="460" y="579"/>
                  </a:lnTo>
                  <a:lnTo>
                    <a:pt x="444" y="617"/>
                  </a:lnTo>
                  <a:lnTo>
                    <a:pt x="427" y="655"/>
                  </a:lnTo>
                  <a:lnTo>
                    <a:pt x="412" y="693"/>
                  </a:lnTo>
                  <a:lnTo>
                    <a:pt x="396" y="731"/>
                  </a:lnTo>
                  <a:lnTo>
                    <a:pt x="381" y="769"/>
                  </a:lnTo>
                  <a:lnTo>
                    <a:pt x="364" y="807"/>
                  </a:lnTo>
                  <a:lnTo>
                    <a:pt x="348" y="844"/>
                  </a:lnTo>
                  <a:lnTo>
                    <a:pt x="333" y="882"/>
                  </a:lnTo>
                  <a:lnTo>
                    <a:pt x="333" y="885"/>
                  </a:lnTo>
                  <a:lnTo>
                    <a:pt x="334" y="888"/>
                  </a:lnTo>
                  <a:lnTo>
                    <a:pt x="337" y="890"/>
                  </a:lnTo>
                  <a:lnTo>
                    <a:pt x="343" y="892"/>
                  </a:lnTo>
                  <a:lnTo>
                    <a:pt x="349" y="893"/>
                  </a:lnTo>
                  <a:lnTo>
                    <a:pt x="356" y="895"/>
                  </a:lnTo>
                  <a:lnTo>
                    <a:pt x="365" y="896"/>
                  </a:lnTo>
                  <a:lnTo>
                    <a:pt x="375" y="896"/>
                  </a:lnTo>
                  <a:close/>
                  <a:moveTo>
                    <a:pt x="55" y="1092"/>
                  </a:moveTo>
                  <a:lnTo>
                    <a:pt x="113" y="1092"/>
                  </a:lnTo>
                  <a:lnTo>
                    <a:pt x="171" y="1092"/>
                  </a:lnTo>
                  <a:lnTo>
                    <a:pt x="229" y="1092"/>
                  </a:lnTo>
                  <a:lnTo>
                    <a:pt x="288" y="1091"/>
                  </a:lnTo>
                  <a:lnTo>
                    <a:pt x="346" y="1091"/>
                  </a:lnTo>
                  <a:lnTo>
                    <a:pt x="404" y="1091"/>
                  </a:lnTo>
                  <a:lnTo>
                    <a:pt x="462" y="1091"/>
                  </a:lnTo>
                  <a:lnTo>
                    <a:pt x="520" y="1091"/>
                  </a:lnTo>
                  <a:lnTo>
                    <a:pt x="578" y="1089"/>
                  </a:lnTo>
                  <a:lnTo>
                    <a:pt x="636" y="1089"/>
                  </a:lnTo>
                  <a:lnTo>
                    <a:pt x="694" y="1089"/>
                  </a:lnTo>
                  <a:lnTo>
                    <a:pt x="752" y="1089"/>
                  </a:lnTo>
                  <a:lnTo>
                    <a:pt x="809" y="1089"/>
                  </a:lnTo>
                  <a:lnTo>
                    <a:pt x="867" y="1088"/>
                  </a:lnTo>
                  <a:lnTo>
                    <a:pt x="926" y="1088"/>
                  </a:lnTo>
                  <a:lnTo>
                    <a:pt x="984" y="1088"/>
                  </a:lnTo>
                  <a:lnTo>
                    <a:pt x="1042" y="1088"/>
                  </a:lnTo>
                  <a:lnTo>
                    <a:pt x="1100" y="1088"/>
                  </a:lnTo>
                  <a:lnTo>
                    <a:pt x="1158" y="1088"/>
                  </a:lnTo>
                  <a:lnTo>
                    <a:pt x="1216" y="1087"/>
                  </a:lnTo>
                  <a:lnTo>
                    <a:pt x="1274" y="1087"/>
                  </a:lnTo>
                  <a:lnTo>
                    <a:pt x="1332" y="1087"/>
                  </a:lnTo>
                  <a:lnTo>
                    <a:pt x="1390" y="1087"/>
                  </a:lnTo>
                  <a:lnTo>
                    <a:pt x="1448" y="1086"/>
                  </a:lnTo>
                  <a:lnTo>
                    <a:pt x="1506" y="1086"/>
                  </a:lnTo>
                  <a:lnTo>
                    <a:pt x="1565" y="1086"/>
                  </a:lnTo>
                  <a:lnTo>
                    <a:pt x="1623" y="1086"/>
                  </a:lnTo>
                  <a:lnTo>
                    <a:pt x="1681" y="1086"/>
                  </a:lnTo>
                  <a:lnTo>
                    <a:pt x="1739" y="1085"/>
                  </a:lnTo>
                  <a:lnTo>
                    <a:pt x="1796" y="1085"/>
                  </a:lnTo>
                  <a:lnTo>
                    <a:pt x="1854" y="1085"/>
                  </a:lnTo>
                  <a:lnTo>
                    <a:pt x="1912" y="1085"/>
                  </a:lnTo>
                  <a:lnTo>
                    <a:pt x="1926" y="1084"/>
                  </a:lnTo>
                  <a:lnTo>
                    <a:pt x="1938" y="1083"/>
                  </a:lnTo>
                  <a:lnTo>
                    <a:pt x="1948" y="1081"/>
                  </a:lnTo>
                  <a:lnTo>
                    <a:pt x="1957" y="1078"/>
                  </a:lnTo>
                  <a:lnTo>
                    <a:pt x="1962" y="1074"/>
                  </a:lnTo>
                  <a:lnTo>
                    <a:pt x="1967" y="1071"/>
                  </a:lnTo>
                  <a:lnTo>
                    <a:pt x="1968" y="1068"/>
                  </a:lnTo>
                  <a:lnTo>
                    <a:pt x="1968" y="1066"/>
                  </a:lnTo>
                  <a:lnTo>
                    <a:pt x="1968" y="1064"/>
                  </a:lnTo>
                  <a:lnTo>
                    <a:pt x="1967" y="1062"/>
                  </a:lnTo>
                  <a:lnTo>
                    <a:pt x="1935" y="1008"/>
                  </a:lnTo>
                  <a:lnTo>
                    <a:pt x="1902" y="956"/>
                  </a:lnTo>
                  <a:lnTo>
                    <a:pt x="1871" y="904"/>
                  </a:lnTo>
                  <a:lnTo>
                    <a:pt x="1839" y="850"/>
                  </a:lnTo>
                  <a:lnTo>
                    <a:pt x="1808" y="798"/>
                  </a:lnTo>
                  <a:lnTo>
                    <a:pt x="1775" y="744"/>
                  </a:lnTo>
                  <a:lnTo>
                    <a:pt x="1743" y="692"/>
                  </a:lnTo>
                  <a:lnTo>
                    <a:pt x="1712" y="638"/>
                  </a:lnTo>
                  <a:lnTo>
                    <a:pt x="1680" y="586"/>
                  </a:lnTo>
                  <a:lnTo>
                    <a:pt x="1648" y="533"/>
                  </a:lnTo>
                  <a:lnTo>
                    <a:pt x="1617" y="480"/>
                  </a:lnTo>
                  <a:lnTo>
                    <a:pt x="1586" y="427"/>
                  </a:lnTo>
                  <a:lnTo>
                    <a:pt x="1555" y="373"/>
                  </a:lnTo>
                  <a:lnTo>
                    <a:pt x="1522" y="321"/>
                  </a:lnTo>
                  <a:lnTo>
                    <a:pt x="1490" y="269"/>
                  </a:lnTo>
                  <a:lnTo>
                    <a:pt x="1457" y="216"/>
                  </a:lnTo>
                  <a:lnTo>
                    <a:pt x="1440" y="192"/>
                  </a:lnTo>
                  <a:lnTo>
                    <a:pt x="1423" y="169"/>
                  </a:lnTo>
                  <a:lnTo>
                    <a:pt x="1407" y="144"/>
                  </a:lnTo>
                  <a:lnTo>
                    <a:pt x="1389" y="121"/>
                  </a:lnTo>
                  <a:lnTo>
                    <a:pt x="1371" y="97"/>
                  </a:lnTo>
                  <a:lnTo>
                    <a:pt x="1353" y="74"/>
                  </a:lnTo>
                  <a:lnTo>
                    <a:pt x="1336" y="51"/>
                  </a:lnTo>
                  <a:lnTo>
                    <a:pt x="1320" y="27"/>
                  </a:lnTo>
                  <a:lnTo>
                    <a:pt x="1312" y="18"/>
                  </a:lnTo>
                  <a:lnTo>
                    <a:pt x="1302" y="10"/>
                  </a:lnTo>
                  <a:lnTo>
                    <a:pt x="1297" y="7"/>
                  </a:lnTo>
                  <a:lnTo>
                    <a:pt x="1292" y="5"/>
                  </a:lnTo>
                  <a:lnTo>
                    <a:pt x="1287" y="4"/>
                  </a:lnTo>
                  <a:lnTo>
                    <a:pt x="1282" y="3"/>
                  </a:lnTo>
                  <a:lnTo>
                    <a:pt x="1243" y="3"/>
                  </a:lnTo>
                  <a:lnTo>
                    <a:pt x="1204" y="3"/>
                  </a:lnTo>
                  <a:lnTo>
                    <a:pt x="1165" y="3"/>
                  </a:lnTo>
                  <a:lnTo>
                    <a:pt x="1126" y="3"/>
                  </a:lnTo>
                  <a:lnTo>
                    <a:pt x="1087" y="3"/>
                  </a:lnTo>
                  <a:lnTo>
                    <a:pt x="1048" y="3"/>
                  </a:lnTo>
                  <a:lnTo>
                    <a:pt x="1009" y="3"/>
                  </a:lnTo>
                  <a:lnTo>
                    <a:pt x="971" y="2"/>
                  </a:lnTo>
                  <a:lnTo>
                    <a:pt x="932" y="2"/>
                  </a:lnTo>
                  <a:lnTo>
                    <a:pt x="893" y="2"/>
                  </a:lnTo>
                  <a:lnTo>
                    <a:pt x="854" y="2"/>
                  </a:lnTo>
                  <a:lnTo>
                    <a:pt x="815" y="2"/>
                  </a:lnTo>
                  <a:lnTo>
                    <a:pt x="776" y="2"/>
                  </a:lnTo>
                  <a:lnTo>
                    <a:pt x="737" y="2"/>
                  </a:lnTo>
                  <a:lnTo>
                    <a:pt x="698" y="2"/>
                  </a:lnTo>
                  <a:lnTo>
                    <a:pt x="659" y="0"/>
                  </a:lnTo>
                  <a:lnTo>
                    <a:pt x="655" y="2"/>
                  </a:lnTo>
                  <a:lnTo>
                    <a:pt x="649" y="3"/>
                  </a:lnTo>
                  <a:lnTo>
                    <a:pt x="645" y="5"/>
                  </a:lnTo>
                  <a:lnTo>
                    <a:pt x="639" y="8"/>
                  </a:lnTo>
                  <a:lnTo>
                    <a:pt x="635" y="12"/>
                  </a:lnTo>
                  <a:lnTo>
                    <a:pt x="630" y="15"/>
                  </a:lnTo>
                  <a:lnTo>
                    <a:pt x="626" y="19"/>
                  </a:lnTo>
                  <a:lnTo>
                    <a:pt x="622" y="24"/>
                  </a:lnTo>
                  <a:lnTo>
                    <a:pt x="606" y="48"/>
                  </a:lnTo>
                  <a:lnTo>
                    <a:pt x="588" y="73"/>
                  </a:lnTo>
                  <a:lnTo>
                    <a:pt x="570" y="96"/>
                  </a:lnTo>
                  <a:lnTo>
                    <a:pt x="552" y="120"/>
                  </a:lnTo>
                  <a:lnTo>
                    <a:pt x="534" y="144"/>
                  </a:lnTo>
                  <a:lnTo>
                    <a:pt x="518" y="169"/>
                  </a:lnTo>
                  <a:lnTo>
                    <a:pt x="501" y="193"/>
                  </a:lnTo>
                  <a:lnTo>
                    <a:pt x="484" y="218"/>
                  </a:lnTo>
                  <a:lnTo>
                    <a:pt x="453" y="270"/>
                  </a:lnTo>
                  <a:lnTo>
                    <a:pt x="422" y="323"/>
                  </a:lnTo>
                  <a:lnTo>
                    <a:pt x="391" y="376"/>
                  </a:lnTo>
                  <a:lnTo>
                    <a:pt x="362" y="429"/>
                  </a:lnTo>
                  <a:lnTo>
                    <a:pt x="332" y="483"/>
                  </a:lnTo>
                  <a:lnTo>
                    <a:pt x="303" y="536"/>
                  </a:lnTo>
                  <a:lnTo>
                    <a:pt x="273" y="590"/>
                  </a:lnTo>
                  <a:lnTo>
                    <a:pt x="242" y="643"/>
                  </a:lnTo>
                  <a:lnTo>
                    <a:pt x="212" y="696"/>
                  </a:lnTo>
                  <a:lnTo>
                    <a:pt x="182" y="750"/>
                  </a:lnTo>
                  <a:lnTo>
                    <a:pt x="152" y="803"/>
                  </a:lnTo>
                  <a:lnTo>
                    <a:pt x="122" y="856"/>
                  </a:lnTo>
                  <a:lnTo>
                    <a:pt x="92" y="909"/>
                  </a:lnTo>
                  <a:lnTo>
                    <a:pt x="62" y="963"/>
                  </a:lnTo>
                  <a:lnTo>
                    <a:pt x="32" y="1016"/>
                  </a:lnTo>
                  <a:lnTo>
                    <a:pt x="1" y="1068"/>
                  </a:lnTo>
                  <a:lnTo>
                    <a:pt x="0" y="1072"/>
                  </a:lnTo>
                  <a:lnTo>
                    <a:pt x="0" y="1074"/>
                  </a:lnTo>
                  <a:lnTo>
                    <a:pt x="1" y="1076"/>
                  </a:lnTo>
                  <a:lnTo>
                    <a:pt x="2" y="1078"/>
                  </a:lnTo>
                  <a:lnTo>
                    <a:pt x="5" y="1082"/>
                  </a:lnTo>
                  <a:lnTo>
                    <a:pt x="12" y="1085"/>
                  </a:lnTo>
                  <a:lnTo>
                    <a:pt x="20" y="1088"/>
                  </a:lnTo>
                  <a:lnTo>
                    <a:pt x="30" y="1091"/>
                  </a:lnTo>
                  <a:lnTo>
                    <a:pt x="42" y="1092"/>
                  </a:lnTo>
                  <a:lnTo>
                    <a:pt x="55" y="1092"/>
                  </a:lnTo>
                  <a:close/>
                </a:path>
              </a:pathLst>
            </a:custGeom>
            <a:solidFill>
              <a:srgbClr val="495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2" name="Freeform 40"/>
            <p:cNvSpPr>
              <a:spLocks noEditPoints="1"/>
            </p:cNvSpPr>
            <p:nvPr/>
          </p:nvSpPr>
          <p:spPr bwMode="auto">
            <a:xfrm>
              <a:off x="1963" y="2954"/>
              <a:ext cx="125" cy="47"/>
            </a:xfrm>
            <a:custGeom>
              <a:avLst/>
              <a:gdLst/>
              <a:ahLst/>
              <a:cxnLst>
                <a:cxn ang="0">
                  <a:pos x="0" y="338"/>
                </a:cxn>
                <a:cxn ang="0">
                  <a:pos x="242" y="12"/>
                </a:cxn>
                <a:cxn ang="0">
                  <a:pos x="293" y="50"/>
                </a:cxn>
                <a:cxn ang="0">
                  <a:pos x="51" y="376"/>
                </a:cxn>
                <a:cxn ang="0">
                  <a:pos x="0" y="338"/>
                </a:cxn>
                <a:cxn ang="0">
                  <a:pos x="242" y="12"/>
                </a:cxn>
                <a:cxn ang="0">
                  <a:pos x="251" y="0"/>
                </a:cxn>
                <a:cxn ang="0">
                  <a:pos x="267" y="0"/>
                </a:cxn>
                <a:cxn ang="0">
                  <a:pos x="267" y="31"/>
                </a:cxn>
                <a:cxn ang="0">
                  <a:pos x="242" y="12"/>
                </a:cxn>
                <a:cxn ang="0">
                  <a:pos x="267" y="0"/>
                </a:cxn>
                <a:cxn ang="0">
                  <a:pos x="734" y="0"/>
                </a:cxn>
                <a:cxn ang="0">
                  <a:pos x="734" y="63"/>
                </a:cxn>
                <a:cxn ang="0">
                  <a:pos x="267" y="63"/>
                </a:cxn>
                <a:cxn ang="0">
                  <a:pos x="267" y="0"/>
                </a:cxn>
                <a:cxn ang="0">
                  <a:pos x="734" y="0"/>
                </a:cxn>
                <a:cxn ang="0">
                  <a:pos x="750" y="0"/>
                </a:cxn>
                <a:cxn ang="0">
                  <a:pos x="760" y="12"/>
                </a:cxn>
                <a:cxn ang="0">
                  <a:pos x="734" y="31"/>
                </a:cxn>
                <a:cxn ang="0">
                  <a:pos x="734" y="0"/>
                </a:cxn>
                <a:cxn ang="0">
                  <a:pos x="760" y="12"/>
                </a:cxn>
                <a:cxn ang="0">
                  <a:pos x="999" y="338"/>
                </a:cxn>
                <a:cxn ang="0">
                  <a:pos x="948" y="376"/>
                </a:cxn>
                <a:cxn ang="0">
                  <a:pos x="709" y="50"/>
                </a:cxn>
                <a:cxn ang="0">
                  <a:pos x="760" y="12"/>
                </a:cxn>
              </a:cxnLst>
              <a:rect l="0" t="0" r="r" b="b"/>
              <a:pathLst>
                <a:path w="999" h="376">
                  <a:moveTo>
                    <a:pt x="0" y="338"/>
                  </a:moveTo>
                  <a:lnTo>
                    <a:pt x="242" y="12"/>
                  </a:lnTo>
                  <a:lnTo>
                    <a:pt x="293" y="50"/>
                  </a:lnTo>
                  <a:lnTo>
                    <a:pt x="51" y="376"/>
                  </a:lnTo>
                  <a:lnTo>
                    <a:pt x="0" y="338"/>
                  </a:lnTo>
                  <a:close/>
                  <a:moveTo>
                    <a:pt x="242" y="12"/>
                  </a:moveTo>
                  <a:lnTo>
                    <a:pt x="251" y="0"/>
                  </a:lnTo>
                  <a:lnTo>
                    <a:pt x="267" y="0"/>
                  </a:lnTo>
                  <a:lnTo>
                    <a:pt x="267" y="31"/>
                  </a:lnTo>
                  <a:lnTo>
                    <a:pt x="242" y="12"/>
                  </a:lnTo>
                  <a:close/>
                  <a:moveTo>
                    <a:pt x="267" y="0"/>
                  </a:moveTo>
                  <a:lnTo>
                    <a:pt x="734" y="0"/>
                  </a:lnTo>
                  <a:lnTo>
                    <a:pt x="734" y="63"/>
                  </a:lnTo>
                  <a:lnTo>
                    <a:pt x="267" y="63"/>
                  </a:lnTo>
                  <a:lnTo>
                    <a:pt x="267" y="0"/>
                  </a:lnTo>
                  <a:close/>
                  <a:moveTo>
                    <a:pt x="734" y="0"/>
                  </a:moveTo>
                  <a:lnTo>
                    <a:pt x="750" y="0"/>
                  </a:lnTo>
                  <a:lnTo>
                    <a:pt x="760" y="12"/>
                  </a:lnTo>
                  <a:lnTo>
                    <a:pt x="734" y="31"/>
                  </a:lnTo>
                  <a:lnTo>
                    <a:pt x="734" y="0"/>
                  </a:lnTo>
                  <a:close/>
                  <a:moveTo>
                    <a:pt x="760" y="12"/>
                  </a:moveTo>
                  <a:lnTo>
                    <a:pt x="999" y="338"/>
                  </a:lnTo>
                  <a:lnTo>
                    <a:pt x="948" y="376"/>
                  </a:lnTo>
                  <a:lnTo>
                    <a:pt x="709" y="50"/>
                  </a:lnTo>
                  <a:lnTo>
                    <a:pt x="760" y="12"/>
                  </a:lnTo>
                  <a:close/>
                </a:path>
              </a:pathLst>
            </a:custGeom>
            <a:solidFill>
              <a:srgbClr val="495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3" name="Freeform 41"/>
            <p:cNvSpPr>
              <a:spLocks/>
            </p:cNvSpPr>
            <p:nvPr/>
          </p:nvSpPr>
          <p:spPr bwMode="auto">
            <a:xfrm>
              <a:off x="1902" y="2940"/>
              <a:ext cx="246" cy="32"/>
            </a:xfrm>
            <a:custGeom>
              <a:avLst/>
              <a:gdLst/>
              <a:ahLst/>
              <a:cxnLst>
                <a:cxn ang="0">
                  <a:pos x="56" y="253"/>
                </a:cxn>
                <a:cxn ang="0">
                  <a:pos x="37" y="253"/>
                </a:cxn>
                <a:cxn ang="0">
                  <a:pos x="19" y="252"/>
                </a:cxn>
                <a:cxn ang="0">
                  <a:pos x="16" y="250"/>
                </a:cxn>
                <a:cxn ang="0">
                  <a:pos x="12" y="249"/>
                </a:cxn>
                <a:cxn ang="0">
                  <a:pos x="8" y="246"/>
                </a:cxn>
                <a:cxn ang="0">
                  <a:pos x="6" y="244"/>
                </a:cxn>
                <a:cxn ang="0">
                  <a:pos x="4" y="241"/>
                </a:cxn>
                <a:cxn ang="0">
                  <a:pos x="2" y="236"/>
                </a:cxn>
                <a:cxn ang="0">
                  <a:pos x="0" y="232"/>
                </a:cxn>
                <a:cxn ang="0">
                  <a:pos x="0" y="228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4" y="14"/>
                </a:cxn>
                <a:cxn ang="0">
                  <a:pos x="6" y="17"/>
                </a:cxn>
                <a:cxn ang="0">
                  <a:pos x="8" y="19"/>
                </a:cxn>
                <a:cxn ang="0">
                  <a:pos x="12" y="22"/>
                </a:cxn>
                <a:cxn ang="0">
                  <a:pos x="16" y="24"/>
                </a:cxn>
                <a:cxn ang="0">
                  <a:pos x="19" y="25"/>
                </a:cxn>
                <a:cxn ang="0">
                  <a:pos x="37" y="27"/>
                </a:cxn>
                <a:cxn ang="0">
                  <a:pos x="56" y="27"/>
                </a:cxn>
                <a:cxn ang="0">
                  <a:pos x="1913" y="27"/>
                </a:cxn>
                <a:cxn ang="0">
                  <a:pos x="1931" y="27"/>
                </a:cxn>
                <a:cxn ang="0">
                  <a:pos x="1949" y="25"/>
                </a:cxn>
                <a:cxn ang="0">
                  <a:pos x="1953" y="24"/>
                </a:cxn>
                <a:cxn ang="0">
                  <a:pos x="1957" y="22"/>
                </a:cxn>
                <a:cxn ang="0">
                  <a:pos x="1960" y="19"/>
                </a:cxn>
                <a:cxn ang="0">
                  <a:pos x="1963" y="17"/>
                </a:cxn>
                <a:cxn ang="0">
                  <a:pos x="1966" y="14"/>
                </a:cxn>
                <a:cxn ang="0">
                  <a:pos x="1967" y="10"/>
                </a:cxn>
                <a:cxn ang="0">
                  <a:pos x="1968" y="6"/>
                </a:cxn>
                <a:cxn ang="0">
                  <a:pos x="1969" y="0"/>
                </a:cxn>
                <a:cxn ang="0">
                  <a:pos x="1969" y="228"/>
                </a:cxn>
                <a:cxn ang="0">
                  <a:pos x="1968" y="232"/>
                </a:cxn>
                <a:cxn ang="0">
                  <a:pos x="1967" y="236"/>
                </a:cxn>
                <a:cxn ang="0">
                  <a:pos x="1966" y="241"/>
                </a:cxn>
                <a:cxn ang="0">
                  <a:pos x="1963" y="244"/>
                </a:cxn>
                <a:cxn ang="0">
                  <a:pos x="1960" y="246"/>
                </a:cxn>
                <a:cxn ang="0">
                  <a:pos x="1957" y="249"/>
                </a:cxn>
                <a:cxn ang="0">
                  <a:pos x="1953" y="250"/>
                </a:cxn>
                <a:cxn ang="0">
                  <a:pos x="1949" y="252"/>
                </a:cxn>
                <a:cxn ang="0">
                  <a:pos x="1931" y="253"/>
                </a:cxn>
                <a:cxn ang="0">
                  <a:pos x="1913" y="253"/>
                </a:cxn>
                <a:cxn ang="0">
                  <a:pos x="1377" y="253"/>
                </a:cxn>
                <a:cxn ang="0">
                  <a:pos x="1358" y="253"/>
                </a:cxn>
                <a:cxn ang="0">
                  <a:pos x="1358" y="64"/>
                </a:cxn>
                <a:cxn ang="0">
                  <a:pos x="610" y="64"/>
                </a:cxn>
                <a:cxn ang="0">
                  <a:pos x="610" y="253"/>
                </a:cxn>
                <a:cxn ang="0">
                  <a:pos x="56" y="253"/>
                </a:cxn>
              </a:cxnLst>
              <a:rect l="0" t="0" r="r" b="b"/>
              <a:pathLst>
                <a:path w="1969" h="253">
                  <a:moveTo>
                    <a:pt x="56" y="253"/>
                  </a:moveTo>
                  <a:lnTo>
                    <a:pt x="37" y="253"/>
                  </a:lnTo>
                  <a:lnTo>
                    <a:pt x="19" y="252"/>
                  </a:lnTo>
                  <a:lnTo>
                    <a:pt x="16" y="250"/>
                  </a:lnTo>
                  <a:lnTo>
                    <a:pt x="12" y="249"/>
                  </a:lnTo>
                  <a:lnTo>
                    <a:pt x="8" y="246"/>
                  </a:lnTo>
                  <a:lnTo>
                    <a:pt x="6" y="244"/>
                  </a:lnTo>
                  <a:lnTo>
                    <a:pt x="4" y="241"/>
                  </a:lnTo>
                  <a:lnTo>
                    <a:pt x="2" y="236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6" y="17"/>
                  </a:lnTo>
                  <a:lnTo>
                    <a:pt x="8" y="19"/>
                  </a:lnTo>
                  <a:lnTo>
                    <a:pt x="12" y="22"/>
                  </a:lnTo>
                  <a:lnTo>
                    <a:pt x="16" y="24"/>
                  </a:lnTo>
                  <a:lnTo>
                    <a:pt x="19" y="25"/>
                  </a:lnTo>
                  <a:lnTo>
                    <a:pt x="37" y="27"/>
                  </a:lnTo>
                  <a:lnTo>
                    <a:pt x="56" y="27"/>
                  </a:lnTo>
                  <a:lnTo>
                    <a:pt x="1913" y="27"/>
                  </a:lnTo>
                  <a:lnTo>
                    <a:pt x="1931" y="27"/>
                  </a:lnTo>
                  <a:lnTo>
                    <a:pt x="1949" y="25"/>
                  </a:lnTo>
                  <a:lnTo>
                    <a:pt x="1953" y="24"/>
                  </a:lnTo>
                  <a:lnTo>
                    <a:pt x="1957" y="22"/>
                  </a:lnTo>
                  <a:lnTo>
                    <a:pt x="1960" y="19"/>
                  </a:lnTo>
                  <a:lnTo>
                    <a:pt x="1963" y="17"/>
                  </a:lnTo>
                  <a:lnTo>
                    <a:pt x="1966" y="14"/>
                  </a:lnTo>
                  <a:lnTo>
                    <a:pt x="1967" y="10"/>
                  </a:lnTo>
                  <a:lnTo>
                    <a:pt x="1968" y="6"/>
                  </a:lnTo>
                  <a:lnTo>
                    <a:pt x="1969" y="0"/>
                  </a:lnTo>
                  <a:lnTo>
                    <a:pt x="1969" y="228"/>
                  </a:lnTo>
                  <a:lnTo>
                    <a:pt x="1968" y="232"/>
                  </a:lnTo>
                  <a:lnTo>
                    <a:pt x="1967" y="236"/>
                  </a:lnTo>
                  <a:lnTo>
                    <a:pt x="1966" y="241"/>
                  </a:lnTo>
                  <a:lnTo>
                    <a:pt x="1963" y="244"/>
                  </a:lnTo>
                  <a:lnTo>
                    <a:pt x="1960" y="246"/>
                  </a:lnTo>
                  <a:lnTo>
                    <a:pt x="1957" y="249"/>
                  </a:lnTo>
                  <a:lnTo>
                    <a:pt x="1953" y="250"/>
                  </a:lnTo>
                  <a:lnTo>
                    <a:pt x="1949" y="252"/>
                  </a:lnTo>
                  <a:lnTo>
                    <a:pt x="1931" y="253"/>
                  </a:lnTo>
                  <a:lnTo>
                    <a:pt x="1913" y="253"/>
                  </a:lnTo>
                  <a:lnTo>
                    <a:pt x="1377" y="253"/>
                  </a:lnTo>
                  <a:lnTo>
                    <a:pt x="1358" y="253"/>
                  </a:lnTo>
                  <a:lnTo>
                    <a:pt x="1358" y="64"/>
                  </a:lnTo>
                  <a:lnTo>
                    <a:pt x="610" y="64"/>
                  </a:lnTo>
                  <a:lnTo>
                    <a:pt x="610" y="253"/>
                  </a:lnTo>
                  <a:lnTo>
                    <a:pt x="56" y="253"/>
                  </a:lnTo>
                  <a:close/>
                </a:path>
              </a:pathLst>
            </a:custGeom>
            <a:solidFill>
              <a:srgbClr val="495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75" name="Text Box 43"/>
          <p:cNvSpPr txBox="1">
            <a:spLocks noChangeArrowheads="1"/>
          </p:cNvSpPr>
          <p:nvPr/>
        </p:nvSpPr>
        <p:spPr bwMode="auto">
          <a:xfrm>
            <a:off x="1524000" y="1371600"/>
            <a:ext cx="6427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i="0">
                <a:solidFill>
                  <a:srgbClr val="FF3300"/>
                </a:solidFill>
                <a:latin typeface="Arial Black" pitchFamily="34" charset="0"/>
              </a:rPr>
              <a:t>Why was MicroView FM™ Developed?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4" name="Rectangle 468"/>
          <p:cNvSpPr>
            <a:spLocks noChangeArrowheads="1"/>
          </p:cNvSpPr>
          <p:nvPr/>
        </p:nvSpPr>
        <p:spPr bwMode="auto">
          <a:xfrm>
            <a:off x="7391400" y="213360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endParaRPr lang="en-US" i="0"/>
          </a:p>
        </p:txBody>
      </p:sp>
      <p:graphicFrame>
        <p:nvGraphicFramePr>
          <p:cNvPr id="35292" name="Object 476"/>
          <p:cNvGraphicFramePr>
            <a:graphicFrameLocks noChangeAspect="1"/>
          </p:cNvGraphicFramePr>
          <p:nvPr/>
        </p:nvGraphicFramePr>
        <p:xfrm>
          <a:off x="685800" y="2381250"/>
          <a:ext cx="1822450" cy="3486150"/>
        </p:xfrm>
        <a:graphic>
          <a:graphicData uri="http://schemas.openxmlformats.org/presentationml/2006/ole">
            <p:oleObj spid="_x0000_s2050" name="CorelPhotoPaint.Image.10" r:id="rId4" imgW="2619048" imgH="5009524" progId="CorelPhotoPaint.Image.10">
              <p:embed/>
            </p:oleObj>
          </a:graphicData>
        </a:graphic>
      </p:graphicFrame>
      <p:graphicFrame>
        <p:nvGraphicFramePr>
          <p:cNvPr id="35293" name="Rectangle 477"/>
          <p:cNvGraphicFramePr>
            <a:graphicFrameLocks/>
          </p:cNvGraphicFramePr>
          <p:nvPr/>
        </p:nvGraphicFramePr>
        <p:xfrm>
          <a:off x="2819400" y="838200"/>
          <a:ext cx="6096000" cy="4064000"/>
        </p:xfrm>
        <a:graphic>
          <a:graphicData uri="http://schemas.openxmlformats.org/presentationml/2006/ole">
            <p:oleObj spid="_x0000_s2051" name="Clip" r:id="rId5" imgW="0" imgH="0" progId="MS_ClipArt_Gallery.2">
              <p:embed/>
            </p:oleObj>
          </a:graphicData>
        </a:graphic>
      </p:graphicFrame>
      <p:sp>
        <p:nvSpPr>
          <p:cNvPr id="35296" name="Rectangle 480"/>
          <p:cNvSpPr>
            <a:spLocks noChangeArrowheads="1"/>
          </p:cNvSpPr>
          <p:nvPr/>
        </p:nvSpPr>
        <p:spPr bwMode="auto">
          <a:xfrm>
            <a:off x="1524000" y="1447800"/>
            <a:ext cx="66294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b="1" i="0" dirty="0">
                <a:latin typeface="Arial Narrow" pitchFamily="34" charset="0"/>
              </a:rPr>
              <a:t>MicroView FM™ supports the following </a:t>
            </a:r>
            <a:r>
              <a:rPr lang="en-US" sz="2000" b="1" i="0" dirty="0" smtClean="0">
                <a:latin typeface="Arial Narrow" pitchFamily="34" charset="0"/>
              </a:rPr>
              <a:t>ARCHIBUS® </a:t>
            </a:r>
            <a:r>
              <a:rPr lang="en-US" sz="2000" b="1" i="0" dirty="0">
                <a:latin typeface="Arial Narrow" pitchFamily="34" charset="0"/>
              </a:rPr>
              <a:t>Modules for data collection and work management tasks</a:t>
            </a:r>
          </a:p>
        </p:txBody>
      </p:sp>
      <p:sp>
        <p:nvSpPr>
          <p:cNvPr id="35299" name="Line 483"/>
          <p:cNvSpPr>
            <a:spLocks noChangeShapeType="1"/>
          </p:cNvSpPr>
          <p:nvPr/>
        </p:nvSpPr>
        <p:spPr bwMode="auto">
          <a:xfrm flipH="1">
            <a:off x="2743200" y="2990850"/>
            <a:ext cx="1600200" cy="381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301" name="Line 485"/>
          <p:cNvSpPr>
            <a:spLocks noChangeShapeType="1"/>
          </p:cNvSpPr>
          <p:nvPr/>
        </p:nvSpPr>
        <p:spPr bwMode="auto">
          <a:xfrm>
            <a:off x="2743200" y="4210050"/>
            <a:ext cx="1676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302" name="Line 486"/>
          <p:cNvSpPr>
            <a:spLocks noChangeShapeType="1"/>
          </p:cNvSpPr>
          <p:nvPr/>
        </p:nvSpPr>
        <p:spPr bwMode="auto">
          <a:xfrm>
            <a:off x="2743200" y="5048250"/>
            <a:ext cx="1600200" cy="381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303" name="Rectangle 487"/>
          <p:cNvSpPr>
            <a:spLocks noChangeArrowheads="1"/>
          </p:cNvSpPr>
          <p:nvPr/>
        </p:nvSpPr>
        <p:spPr bwMode="auto">
          <a:xfrm>
            <a:off x="4495800" y="5200650"/>
            <a:ext cx="4191000" cy="609600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50000">
                <a:srgbClr val="336699">
                  <a:gamma/>
                  <a:tint val="33725"/>
                  <a:invGamma/>
                </a:srgbClr>
              </a:gs>
              <a:gs pos="100000">
                <a:srgbClr val="336699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304" name="Rectangle 488"/>
          <p:cNvSpPr>
            <a:spLocks noChangeArrowheads="1"/>
          </p:cNvSpPr>
          <p:nvPr/>
        </p:nvSpPr>
        <p:spPr bwMode="auto">
          <a:xfrm>
            <a:off x="4495800" y="3752850"/>
            <a:ext cx="4191000" cy="990600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50000">
                <a:srgbClr val="336699">
                  <a:gamma/>
                  <a:tint val="33725"/>
                  <a:invGamma/>
                </a:srgbClr>
              </a:gs>
              <a:gs pos="100000">
                <a:srgbClr val="336699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305" name="Rectangle 489"/>
          <p:cNvSpPr>
            <a:spLocks noChangeArrowheads="1"/>
          </p:cNvSpPr>
          <p:nvPr/>
        </p:nvSpPr>
        <p:spPr bwMode="auto">
          <a:xfrm>
            <a:off x="4495800" y="2609850"/>
            <a:ext cx="4191000" cy="609600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50000">
                <a:srgbClr val="336699">
                  <a:gamma/>
                  <a:tint val="33725"/>
                  <a:invGamma/>
                </a:srgbClr>
              </a:gs>
              <a:gs pos="100000">
                <a:srgbClr val="336699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306" name="Rectangle 490"/>
          <p:cNvSpPr>
            <a:spLocks noChangeArrowheads="1"/>
          </p:cNvSpPr>
          <p:nvPr/>
        </p:nvSpPr>
        <p:spPr bwMode="auto">
          <a:xfrm>
            <a:off x="4495800" y="5276850"/>
            <a:ext cx="37115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1" i="0">
                <a:latin typeface="Arial" charset="0"/>
              </a:rPr>
              <a:t>Building Operations	</a:t>
            </a:r>
            <a:r>
              <a:rPr lang="en-US" sz="1200" i="0">
                <a:latin typeface="Arial" charset="0"/>
              </a:rPr>
              <a:t>Work Order Creation and</a:t>
            </a:r>
          </a:p>
          <a:p>
            <a:pPr algn="l"/>
            <a:r>
              <a:rPr lang="en-US" sz="1200" b="1" i="0">
                <a:latin typeface="Arial" charset="0"/>
              </a:rPr>
              <a:t>Module</a:t>
            </a:r>
            <a:r>
              <a:rPr lang="en-US" sz="1200" i="0">
                <a:latin typeface="Arial" charset="0"/>
              </a:rPr>
              <a:t>  		Completion Data Forms</a:t>
            </a:r>
          </a:p>
        </p:txBody>
      </p:sp>
      <p:sp>
        <p:nvSpPr>
          <p:cNvPr id="35307" name="Rectangle 491"/>
          <p:cNvSpPr>
            <a:spLocks noChangeArrowheads="1"/>
          </p:cNvSpPr>
          <p:nvPr/>
        </p:nvSpPr>
        <p:spPr bwMode="auto">
          <a:xfrm>
            <a:off x="4495800" y="3829050"/>
            <a:ext cx="3760788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1" i="0">
                <a:latin typeface="Arial" charset="0"/>
              </a:rPr>
              <a:t>Furniture &amp; Equipment	</a:t>
            </a:r>
            <a:r>
              <a:rPr lang="en-US" sz="1200" i="0">
                <a:latin typeface="Arial" charset="0"/>
              </a:rPr>
              <a:t>Equipment, Tagged &amp;</a:t>
            </a:r>
            <a:endParaRPr lang="en-US" sz="1200" b="1" i="0">
              <a:latin typeface="Arial" charset="0"/>
            </a:endParaRPr>
          </a:p>
          <a:p>
            <a:pPr algn="l"/>
            <a:r>
              <a:rPr lang="en-US" sz="1200" b="1" i="0">
                <a:latin typeface="Arial" charset="0"/>
              </a:rPr>
              <a:t>Module		</a:t>
            </a:r>
            <a:r>
              <a:rPr lang="en-US" sz="1200" i="0">
                <a:latin typeface="Arial" charset="0"/>
              </a:rPr>
              <a:t>Non-tagged Furniture</a:t>
            </a:r>
          </a:p>
          <a:p>
            <a:pPr algn="l"/>
            <a:r>
              <a:rPr lang="en-US" sz="1200" i="0">
                <a:latin typeface="Arial" charset="0"/>
              </a:rPr>
              <a:t>	  	Data Collection and Asset</a:t>
            </a:r>
          </a:p>
          <a:p>
            <a:pPr algn="l"/>
            <a:r>
              <a:rPr lang="en-US" sz="1200" i="0">
                <a:latin typeface="Arial" charset="0"/>
              </a:rPr>
              <a:t>		Receiving Forms</a:t>
            </a:r>
          </a:p>
        </p:txBody>
      </p:sp>
      <p:sp>
        <p:nvSpPr>
          <p:cNvPr id="35308" name="Rectangle 492"/>
          <p:cNvSpPr>
            <a:spLocks noChangeArrowheads="1"/>
          </p:cNvSpPr>
          <p:nvPr/>
        </p:nvSpPr>
        <p:spPr bwMode="auto">
          <a:xfrm>
            <a:off x="4495800" y="2686050"/>
            <a:ext cx="36433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1" i="0">
                <a:latin typeface="Arial" charset="0"/>
              </a:rPr>
              <a:t>Space Management </a:t>
            </a:r>
            <a:r>
              <a:rPr lang="en-US" sz="1200" i="0">
                <a:latin typeface="Arial" charset="0"/>
              </a:rPr>
              <a:t>  	Room &amp; Employee Data</a:t>
            </a:r>
          </a:p>
          <a:p>
            <a:pPr algn="l"/>
            <a:r>
              <a:rPr lang="en-US" sz="1200" b="1" i="0">
                <a:latin typeface="Arial" charset="0"/>
              </a:rPr>
              <a:t>Module</a:t>
            </a:r>
            <a:r>
              <a:rPr lang="en-US" sz="1200" i="0">
                <a:latin typeface="Arial" charset="0"/>
              </a:rPr>
              <a:t>		Collection Forms</a:t>
            </a:r>
          </a:p>
        </p:txBody>
      </p:sp>
      <p:sp>
        <p:nvSpPr>
          <p:cNvPr id="35339" name="Text Box 523"/>
          <p:cNvSpPr txBox="1">
            <a:spLocks noChangeArrowheads="1"/>
          </p:cNvSpPr>
          <p:nvPr/>
        </p:nvSpPr>
        <p:spPr bwMode="auto">
          <a:xfrm>
            <a:off x="136525" y="6019800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i="0"/>
          </a:p>
        </p:txBody>
      </p:sp>
      <p:sp>
        <p:nvSpPr>
          <p:cNvPr id="35347" name="Text Box 531"/>
          <p:cNvSpPr txBox="1">
            <a:spLocks noChangeArrowheads="1"/>
          </p:cNvSpPr>
          <p:nvPr/>
        </p:nvSpPr>
        <p:spPr bwMode="auto">
          <a:xfrm>
            <a:off x="876300" y="777875"/>
            <a:ext cx="4414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 Black" pitchFamily="34" charset="0"/>
              </a:rPr>
              <a:t>Mobile Data Management</a:t>
            </a:r>
          </a:p>
        </p:txBody>
      </p:sp>
      <p:grpSp>
        <p:nvGrpSpPr>
          <p:cNvPr id="2" name="Group 532"/>
          <p:cNvGrpSpPr>
            <a:grpSpLocks/>
          </p:cNvGrpSpPr>
          <p:nvPr/>
        </p:nvGrpSpPr>
        <p:grpSpPr bwMode="auto">
          <a:xfrm>
            <a:off x="76200" y="609600"/>
            <a:ext cx="823913" cy="822325"/>
            <a:chOff x="1766" y="2641"/>
            <a:chExt cx="519" cy="518"/>
          </a:xfrm>
        </p:grpSpPr>
        <p:sp>
          <p:nvSpPr>
            <p:cNvPr id="35349" name="Freeform 533"/>
            <p:cNvSpPr>
              <a:spLocks/>
            </p:cNvSpPr>
            <p:nvPr/>
          </p:nvSpPr>
          <p:spPr bwMode="auto">
            <a:xfrm>
              <a:off x="1766" y="2641"/>
              <a:ext cx="519" cy="518"/>
            </a:xfrm>
            <a:custGeom>
              <a:avLst/>
              <a:gdLst/>
              <a:ahLst/>
              <a:cxnLst>
                <a:cxn ang="0">
                  <a:pos x="2286" y="4136"/>
                </a:cxn>
                <a:cxn ang="0">
                  <a:pos x="2591" y="4081"/>
                </a:cxn>
                <a:cxn ang="0">
                  <a:pos x="2881" y="3983"/>
                </a:cxn>
                <a:cxn ang="0">
                  <a:pos x="3148" y="3846"/>
                </a:cxn>
                <a:cxn ang="0">
                  <a:pos x="3392" y="3673"/>
                </a:cxn>
                <a:cxn ang="0">
                  <a:pos x="3608" y="3467"/>
                </a:cxn>
                <a:cxn ang="0">
                  <a:pos x="3793" y="3232"/>
                </a:cxn>
                <a:cxn ang="0">
                  <a:pos x="3944" y="2971"/>
                </a:cxn>
                <a:cxn ang="0">
                  <a:pos x="4055" y="2689"/>
                </a:cxn>
                <a:cxn ang="0">
                  <a:pos x="4124" y="2389"/>
                </a:cxn>
                <a:cxn ang="0">
                  <a:pos x="4149" y="2074"/>
                </a:cxn>
                <a:cxn ang="0">
                  <a:pos x="4124" y="1759"/>
                </a:cxn>
                <a:cxn ang="0">
                  <a:pos x="4055" y="1458"/>
                </a:cxn>
                <a:cxn ang="0">
                  <a:pos x="3944" y="1176"/>
                </a:cxn>
                <a:cxn ang="0">
                  <a:pos x="3793" y="916"/>
                </a:cxn>
                <a:cxn ang="0">
                  <a:pos x="3608" y="681"/>
                </a:cxn>
                <a:cxn ang="0">
                  <a:pos x="3392" y="475"/>
                </a:cxn>
                <a:cxn ang="0">
                  <a:pos x="3148" y="301"/>
                </a:cxn>
                <a:cxn ang="0">
                  <a:pos x="2881" y="164"/>
                </a:cxn>
                <a:cxn ang="0">
                  <a:pos x="2591" y="66"/>
                </a:cxn>
                <a:cxn ang="0">
                  <a:pos x="2286" y="12"/>
                </a:cxn>
                <a:cxn ang="0">
                  <a:pos x="1967" y="4"/>
                </a:cxn>
                <a:cxn ang="0">
                  <a:pos x="1657" y="43"/>
                </a:cxn>
                <a:cxn ang="0">
                  <a:pos x="1362" y="126"/>
                </a:cxn>
                <a:cxn ang="0">
                  <a:pos x="1087" y="251"/>
                </a:cxn>
                <a:cxn ang="0">
                  <a:pos x="834" y="414"/>
                </a:cxn>
                <a:cxn ang="0">
                  <a:pos x="608" y="609"/>
                </a:cxn>
                <a:cxn ang="0">
                  <a:pos x="413" y="834"/>
                </a:cxn>
                <a:cxn ang="0">
                  <a:pos x="251" y="1087"/>
                </a:cxn>
                <a:cxn ang="0">
                  <a:pos x="126" y="1362"/>
                </a:cxn>
                <a:cxn ang="0">
                  <a:pos x="42" y="1657"/>
                </a:cxn>
                <a:cxn ang="0">
                  <a:pos x="2" y="1968"/>
                </a:cxn>
                <a:cxn ang="0">
                  <a:pos x="11" y="2285"/>
                </a:cxn>
                <a:cxn ang="0">
                  <a:pos x="66" y="2590"/>
                </a:cxn>
                <a:cxn ang="0">
                  <a:pos x="164" y="2880"/>
                </a:cxn>
                <a:cxn ang="0">
                  <a:pos x="301" y="3147"/>
                </a:cxn>
                <a:cxn ang="0">
                  <a:pos x="475" y="3391"/>
                </a:cxn>
                <a:cxn ang="0">
                  <a:pos x="681" y="3607"/>
                </a:cxn>
                <a:cxn ang="0">
                  <a:pos x="916" y="3792"/>
                </a:cxn>
                <a:cxn ang="0">
                  <a:pos x="1176" y="3942"/>
                </a:cxn>
                <a:cxn ang="0">
                  <a:pos x="1458" y="4053"/>
                </a:cxn>
                <a:cxn ang="0">
                  <a:pos x="1759" y="4123"/>
                </a:cxn>
                <a:cxn ang="0">
                  <a:pos x="2074" y="4147"/>
                </a:cxn>
              </a:cxnLst>
              <a:rect l="0" t="0" r="r" b="b"/>
              <a:pathLst>
                <a:path w="4149" h="4147">
                  <a:moveTo>
                    <a:pt x="2074" y="4147"/>
                  </a:moveTo>
                  <a:lnTo>
                    <a:pt x="2180" y="4145"/>
                  </a:lnTo>
                  <a:lnTo>
                    <a:pt x="2286" y="4136"/>
                  </a:lnTo>
                  <a:lnTo>
                    <a:pt x="2390" y="4123"/>
                  </a:lnTo>
                  <a:lnTo>
                    <a:pt x="2491" y="4105"/>
                  </a:lnTo>
                  <a:lnTo>
                    <a:pt x="2591" y="4081"/>
                  </a:lnTo>
                  <a:lnTo>
                    <a:pt x="2690" y="4053"/>
                  </a:lnTo>
                  <a:lnTo>
                    <a:pt x="2786" y="4021"/>
                  </a:lnTo>
                  <a:lnTo>
                    <a:pt x="2881" y="3983"/>
                  </a:lnTo>
                  <a:lnTo>
                    <a:pt x="2972" y="3942"/>
                  </a:lnTo>
                  <a:lnTo>
                    <a:pt x="3061" y="3896"/>
                  </a:lnTo>
                  <a:lnTo>
                    <a:pt x="3148" y="3846"/>
                  </a:lnTo>
                  <a:lnTo>
                    <a:pt x="3233" y="3792"/>
                  </a:lnTo>
                  <a:lnTo>
                    <a:pt x="3314" y="3734"/>
                  </a:lnTo>
                  <a:lnTo>
                    <a:pt x="3392" y="3673"/>
                  </a:lnTo>
                  <a:lnTo>
                    <a:pt x="3468" y="3607"/>
                  </a:lnTo>
                  <a:lnTo>
                    <a:pt x="3539" y="3539"/>
                  </a:lnTo>
                  <a:lnTo>
                    <a:pt x="3608" y="3467"/>
                  </a:lnTo>
                  <a:lnTo>
                    <a:pt x="3674" y="3391"/>
                  </a:lnTo>
                  <a:lnTo>
                    <a:pt x="3735" y="3313"/>
                  </a:lnTo>
                  <a:lnTo>
                    <a:pt x="3793" y="3232"/>
                  </a:lnTo>
                  <a:lnTo>
                    <a:pt x="3848" y="3147"/>
                  </a:lnTo>
                  <a:lnTo>
                    <a:pt x="3898" y="3060"/>
                  </a:lnTo>
                  <a:lnTo>
                    <a:pt x="3944" y="2971"/>
                  </a:lnTo>
                  <a:lnTo>
                    <a:pt x="3985" y="2880"/>
                  </a:lnTo>
                  <a:lnTo>
                    <a:pt x="4023" y="2785"/>
                  </a:lnTo>
                  <a:lnTo>
                    <a:pt x="4055" y="2689"/>
                  </a:lnTo>
                  <a:lnTo>
                    <a:pt x="4083" y="2590"/>
                  </a:lnTo>
                  <a:lnTo>
                    <a:pt x="4106" y="2491"/>
                  </a:lnTo>
                  <a:lnTo>
                    <a:pt x="4124" y="2389"/>
                  </a:lnTo>
                  <a:lnTo>
                    <a:pt x="4137" y="2285"/>
                  </a:lnTo>
                  <a:lnTo>
                    <a:pt x="4145" y="2181"/>
                  </a:lnTo>
                  <a:lnTo>
                    <a:pt x="4149" y="2074"/>
                  </a:lnTo>
                  <a:lnTo>
                    <a:pt x="4145" y="1968"/>
                  </a:lnTo>
                  <a:lnTo>
                    <a:pt x="4137" y="1862"/>
                  </a:lnTo>
                  <a:lnTo>
                    <a:pt x="4124" y="1759"/>
                  </a:lnTo>
                  <a:lnTo>
                    <a:pt x="4106" y="1657"/>
                  </a:lnTo>
                  <a:lnTo>
                    <a:pt x="4083" y="1557"/>
                  </a:lnTo>
                  <a:lnTo>
                    <a:pt x="4055" y="1458"/>
                  </a:lnTo>
                  <a:lnTo>
                    <a:pt x="4023" y="1362"/>
                  </a:lnTo>
                  <a:lnTo>
                    <a:pt x="3985" y="1269"/>
                  </a:lnTo>
                  <a:lnTo>
                    <a:pt x="3944" y="1176"/>
                  </a:lnTo>
                  <a:lnTo>
                    <a:pt x="3898" y="1087"/>
                  </a:lnTo>
                  <a:lnTo>
                    <a:pt x="3848" y="1000"/>
                  </a:lnTo>
                  <a:lnTo>
                    <a:pt x="3793" y="916"/>
                  </a:lnTo>
                  <a:lnTo>
                    <a:pt x="3735" y="834"/>
                  </a:lnTo>
                  <a:lnTo>
                    <a:pt x="3674" y="756"/>
                  </a:lnTo>
                  <a:lnTo>
                    <a:pt x="3608" y="681"/>
                  </a:lnTo>
                  <a:lnTo>
                    <a:pt x="3539" y="609"/>
                  </a:lnTo>
                  <a:lnTo>
                    <a:pt x="3468" y="540"/>
                  </a:lnTo>
                  <a:lnTo>
                    <a:pt x="3392" y="475"/>
                  </a:lnTo>
                  <a:lnTo>
                    <a:pt x="3314" y="414"/>
                  </a:lnTo>
                  <a:lnTo>
                    <a:pt x="3233" y="356"/>
                  </a:lnTo>
                  <a:lnTo>
                    <a:pt x="3148" y="301"/>
                  </a:lnTo>
                  <a:lnTo>
                    <a:pt x="3061" y="251"/>
                  </a:lnTo>
                  <a:lnTo>
                    <a:pt x="2972" y="205"/>
                  </a:lnTo>
                  <a:lnTo>
                    <a:pt x="2881" y="164"/>
                  </a:lnTo>
                  <a:lnTo>
                    <a:pt x="2786" y="126"/>
                  </a:lnTo>
                  <a:lnTo>
                    <a:pt x="2690" y="94"/>
                  </a:lnTo>
                  <a:lnTo>
                    <a:pt x="2591" y="66"/>
                  </a:lnTo>
                  <a:lnTo>
                    <a:pt x="2491" y="43"/>
                  </a:lnTo>
                  <a:lnTo>
                    <a:pt x="2390" y="25"/>
                  </a:lnTo>
                  <a:lnTo>
                    <a:pt x="2286" y="12"/>
                  </a:lnTo>
                  <a:lnTo>
                    <a:pt x="2180" y="4"/>
                  </a:lnTo>
                  <a:lnTo>
                    <a:pt x="2074" y="0"/>
                  </a:lnTo>
                  <a:lnTo>
                    <a:pt x="1967" y="4"/>
                  </a:lnTo>
                  <a:lnTo>
                    <a:pt x="1863" y="12"/>
                  </a:lnTo>
                  <a:lnTo>
                    <a:pt x="1759" y="25"/>
                  </a:lnTo>
                  <a:lnTo>
                    <a:pt x="1657" y="43"/>
                  </a:lnTo>
                  <a:lnTo>
                    <a:pt x="1557" y="66"/>
                  </a:lnTo>
                  <a:lnTo>
                    <a:pt x="1458" y="94"/>
                  </a:lnTo>
                  <a:lnTo>
                    <a:pt x="1362" y="126"/>
                  </a:lnTo>
                  <a:lnTo>
                    <a:pt x="1268" y="164"/>
                  </a:lnTo>
                  <a:lnTo>
                    <a:pt x="1176" y="205"/>
                  </a:lnTo>
                  <a:lnTo>
                    <a:pt x="1087" y="251"/>
                  </a:lnTo>
                  <a:lnTo>
                    <a:pt x="1000" y="301"/>
                  </a:lnTo>
                  <a:lnTo>
                    <a:pt x="916" y="356"/>
                  </a:lnTo>
                  <a:lnTo>
                    <a:pt x="834" y="414"/>
                  </a:lnTo>
                  <a:lnTo>
                    <a:pt x="756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40" y="681"/>
                  </a:lnTo>
                  <a:lnTo>
                    <a:pt x="475" y="756"/>
                  </a:lnTo>
                  <a:lnTo>
                    <a:pt x="413" y="834"/>
                  </a:lnTo>
                  <a:lnTo>
                    <a:pt x="355" y="916"/>
                  </a:lnTo>
                  <a:lnTo>
                    <a:pt x="301" y="1000"/>
                  </a:lnTo>
                  <a:lnTo>
                    <a:pt x="251" y="1087"/>
                  </a:lnTo>
                  <a:lnTo>
                    <a:pt x="205" y="1176"/>
                  </a:lnTo>
                  <a:lnTo>
                    <a:pt x="164" y="1269"/>
                  </a:lnTo>
                  <a:lnTo>
                    <a:pt x="126" y="1362"/>
                  </a:lnTo>
                  <a:lnTo>
                    <a:pt x="94" y="1458"/>
                  </a:lnTo>
                  <a:lnTo>
                    <a:pt x="66" y="1557"/>
                  </a:lnTo>
                  <a:lnTo>
                    <a:pt x="42" y="1657"/>
                  </a:lnTo>
                  <a:lnTo>
                    <a:pt x="25" y="1759"/>
                  </a:lnTo>
                  <a:lnTo>
                    <a:pt x="11" y="1862"/>
                  </a:lnTo>
                  <a:lnTo>
                    <a:pt x="2" y="1968"/>
                  </a:lnTo>
                  <a:lnTo>
                    <a:pt x="0" y="2074"/>
                  </a:lnTo>
                  <a:lnTo>
                    <a:pt x="2" y="2181"/>
                  </a:lnTo>
                  <a:lnTo>
                    <a:pt x="11" y="2285"/>
                  </a:lnTo>
                  <a:lnTo>
                    <a:pt x="25" y="2389"/>
                  </a:lnTo>
                  <a:lnTo>
                    <a:pt x="42" y="2491"/>
                  </a:lnTo>
                  <a:lnTo>
                    <a:pt x="66" y="2590"/>
                  </a:lnTo>
                  <a:lnTo>
                    <a:pt x="94" y="2689"/>
                  </a:lnTo>
                  <a:lnTo>
                    <a:pt x="126" y="2785"/>
                  </a:lnTo>
                  <a:lnTo>
                    <a:pt x="164" y="2880"/>
                  </a:lnTo>
                  <a:lnTo>
                    <a:pt x="205" y="2971"/>
                  </a:lnTo>
                  <a:lnTo>
                    <a:pt x="251" y="3060"/>
                  </a:lnTo>
                  <a:lnTo>
                    <a:pt x="301" y="3147"/>
                  </a:lnTo>
                  <a:lnTo>
                    <a:pt x="355" y="3232"/>
                  </a:lnTo>
                  <a:lnTo>
                    <a:pt x="413" y="3313"/>
                  </a:lnTo>
                  <a:lnTo>
                    <a:pt x="475" y="3391"/>
                  </a:lnTo>
                  <a:lnTo>
                    <a:pt x="540" y="3467"/>
                  </a:lnTo>
                  <a:lnTo>
                    <a:pt x="608" y="3539"/>
                  </a:lnTo>
                  <a:lnTo>
                    <a:pt x="681" y="3607"/>
                  </a:lnTo>
                  <a:lnTo>
                    <a:pt x="756" y="3673"/>
                  </a:lnTo>
                  <a:lnTo>
                    <a:pt x="834" y="3734"/>
                  </a:lnTo>
                  <a:lnTo>
                    <a:pt x="916" y="3792"/>
                  </a:lnTo>
                  <a:lnTo>
                    <a:pt x="1000" y="3846"/>
                  </a:lnTo>
                  <a:lnTo>
                    <a:pt x="1087" y="3896"/>
                  </a:lnTo>
                  <a:lnTo>
                    <a:pt x="1176" y="3942"/>
                  </a:lnTo>
                  <a:lnTo>
                    <a:pt x="1268" y="3983"/>
                  </a:lnTo>
                  <a:lnTo>
                    <a:pt x="1362" y="4021"/>
                  </a:lnTo>
                  <a:lnTo>
                    <a:pt x="1458" y="4053"/>
                  </a:lnTo>
                  <a:lnTo>
                    <a:pt x="1557" y="4081"/>
                  </a:lnTo>
                  <a:lnTo>
                    <a:pt x="1657" y="4105"/>
                  </a:lnTo>
                  <a:lnTo>
                    <a:pt x="1759" y="4123"/>
                  </a:lnTo>
                  <a:lnTo>
                    <a:pt x="1863" y="4136"/>
                  </a:lnTo>
                  <a:lnTo>
                    <a:pt x="1967" y="4145"/>
                  </a:lnTo>
                  <a:lnTo>
                    <a:pt x="2074" y="41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50" name="Freeform 534"/>
            <p:cNvSpPr>
              <a:spLocks/>
            </p:cNvSpPr>
            <p:nvPr/>
          </p:nvSpPr>
          <p:spPr bwMode="auto">
            <a:xfrm>
              <a:off x="1795" y="2669"/>
              <a:ext cx="461" cy="461"/>
            </a:xfrm>
            <a:custGeom>
              <a:avLst/>
              <a:gdLst/>
              <a:ahLst/>
              <a:cxnLst>
                <a:cxn ang="0">
                  <a:pos x="2032" y="3677"/>
                </a:cxn>
                <a:cxn ang="0">
                  <a:pos x="2303" y="3628"/>
                </a:cxn>
                <a:cxn ang="0">
                  <a:pos x="2560" y="3541"/>
                </a:cxn>
                <a:cxn ang="0">
                  <a:pos x="2798" y="3418"/>
                </a:cxn>
                <a:cxn ang="0">
                  <a:pos x="3015" y="3264"/>
                </a:cxn>
                <a:cxn ang="0">
                  <a:pos x="3207" y="3081"/>
                </a:cxn>
                <a:cxn ang="0">
                  <a:pos x="3372" y="2872"/>
                </a:cxn>
                <a:cxn ang="0">
                  <a:pos x="3504" y="2641"/>
                </a:cxn>
                <a:cxn ang="0">
                  <a:pos x="3603" y="2389"/>
                </a:cxn>
                <a:cxn ang="0">
                  <a:pos x="3666" y="2123"/>
                </a:cxn>
                <a:cxn ang="0">
                  <a:pos x="3687" y="1843"/>
                </a:cxn>
                <a:cxn ang="0">
                  <a:pos x="3666" y="1563"/>
                </a:cxn>
                <a:cxn ang="0">
                  <a:pos x="3603" y="1296"/>
                </a:cxn>
                <a:cxn ang="0">
                  <a:pos x="3504" y="1045"/>
                </a:cxn>
                <a:cxn ang="0">
                  <a:pos x="3372" y="814"/>
                </a:cxn>
                <a:cxn ang="0">
                  <a:pos x="3207" y="605"/>
                </a:cxn>
                <a:cxn ang="0">
                  <a:pos x="3015" y="422"/>
                </a:cxn>
                <a:cxn ang="0">
                  <a:pos x="2798" y="267"/>
                </a:cxn>
                <a:cxn ang="0">
                  <a:pos x="2560" y="145"/>
                </a:cxn>
                <a:cxn ang="0">
                  <a:pos x="2303" y="58"/>
                </a:cxn>
                <a:cxn ang="0">
                  <a:pos x="2032" y="10"/>
                </a:cxn>
                <a:cxn ang="0">
                  <a:pos x="1749" y="2"/>
                </a:cxn>
                <a:cxn ang="0">
                  <a:pos x="1472" y="38"/>
                </a:cxn>
                <a:cxn ang="0">
                  <a:pos x="1211" y="112"/>
                </a:cxn>
                <a:cxn ang="0">
                  <a:pos x="965" y="223"/>
                </a:cxn>
                <a:cxn ang="0">
                  <a:pos x="742" y="367"/>
                </a:cxn>
                <a:cxn ang="0">
                  <a:pos x="541" y="541"/>
                </a:cxn>
                <a:cxn ang="0">
                  <a:pos x="366" y="741"/>
                </a:cxn>
                <a:cxn ang="0">
                  <a:pos x="222" y="965"/>
                </a:cxn>
                <a:cxn ang="0">
                  <a:pos x="112" y="1210"/>
                </a:cxn>
                <a:cxn ang="0">
                  <a:pos x="37" y="1472"/>
                </a:cxn>
                <a:cxn ang="0">
                  <a:pos x="2" y="1748"/>
                </a:cxn>
                <a:cxn ang="0">
                  <a:pos x="9" y="2031"/>
                </a:cxn>
                <a:cxn ang="0">
                  <a:pos x="58" y="2303"/>
                </a:cxn>
                <a:cxn ang="0">
                  <a:pos x="144" y="2559"/>
                </a:cxn>
                <a:cxn ang="0">
                  <a:pos x="267" y="2797"/>
                </a:cxn>
                <a:cxn ang="0">
                  <a:pos x="422" y="3014"/>
                </a:cxn>
                <a:cxn ang="0">
                  <a:pos x="605" y="3206"/>
                </a:cxn>
                <a:cxn ang="0">
                  <a:pos x="814" y="3370"/>
                </a:cxn>
                <a:cxn ang="0">
                  <a:pos x="1045" y="3504"/>
                </a:cxn>
                <a:cxn ang="0">
                  <a:pos x="1296" y="3603"/>
                </a:cxn>
                <a:cxn ang="0">
                  <a:pos x="1563" y="3664"/>
                </a:cxn>
                <a:cxn ang="0">
                  <a:pos x="1843" y="3686"/>
                </a:cxn>
              </a:cxnLst>
              <a:rect l="0" t="0" r="r" b="b"/>
              <a:pathLst>
                <a:path w="3687" h="3686">
                  <a:moveTo>
                    <a:pt x="1843" y="3686"/>
                  </a:moveTo>
                  <a:lnTo>
                    <a:pt x="1938" y="3683"/>
                  </a:lnTo>
                  <a:lnTo>
                    <a:pt x="2032" y="3677"/>
                  </a:lnTo>
                  <a:lnTo>
                    <a:pt x="2123" y="3664"/>
                  </a:lnTo>
                  <a:lnTo>
                    <a:pt x="2214" y="3648"/>
                  </a:lnTo>
                  <a:lnTo>
                    <a:pt x="2303" y="3628"/>
                  </a:lnTo>
                  <a:lnTo>
                    <a:pt x="2390" y="3603"/>
                  </a:lnTo>
                  <a:lnTo>
                    <a:pt x="2476" y="3573"/>
                  </a:lnTo>
                  <a:lnTo>
                    <a:pt x="2560" y="3541"/>
                  </a:lnTo>
                  <a:lnTo>
                    <a:pt x="2641" y="3504"/>
                  </a:lnTo>
                  <a:lnTo>
                    <a:pt x="2721" y="3463"/>
                  </a:lnTo>
                  <a:lnTo>
                    <a:pt x="2798" y="3418"/>
                  </a:lnTo>
                  <a:lnTo>
                    <a:pt x="2873" y="3370"/>
                  </a:lnTo>
                  <a:lnTo>
                    <a:pt x="2945" y="3319"/>
                  </a:lnTo>
                  <a:lnTo>
                    <a:pt x="3015" y="3264"/>
                  </a:lnTo>
                  <a:lnTo>
                    <a:pt x="3082" y="3206"/>
                  </a:lnTo>
                  <a:lnTo>
                    <a:pt x="3146" y="3144"/>
                  </a:lnTo>
                  <a:lnTo>
                    <a:pt x="3207" y="3081"/>
                  </a:lnTo>
                  <a:lnTo>
                    <a:pt x="3265" y="3014"/>
                  </a:lnTo>
                  <a:lnTo>
                    <a:pt x="3319" y="2944"/>
                  </a:lnTo>
                  <a:lnTo>
                    <a:pt x="3372" y="2872"/>
                  </a:lnTo>
                  <a:lnTo>
                    <a:pt x="3420" y="2797"/>
                  </a:lnTo>
                  <a:lnTo>
                    <a:pt x="3464" y="2720"/>
                  </a:lnTo>
                  <a:lnTo>
                    <a:pt x="3504" y="2641"/>
                  </a:lnTo>
                  <a:lnTo>
                    <a:pt x="3542" y="2559"/>
                  </a:lnTo>
                  <a:lnTo>
                    <a:pt x="3574" y="2475"/>
                  </a:lnTo>
                  <a:lnTo>
                    <a:pt x="3603" y="2389"/>
                  </a:lnTo>
                  <a:lnTo>
                    <a:pt x="3629" y="2303"/>
                  </a:lnTo>
                  <a:lnTo>
                    <a:pt x="3649" y="2213"/>
                  </a:lnTo>
                  <a:lnTo>
                    <a:pt x="3666" y="2123"/>
                  </a:lnTo>
                  <a:lnTo>
                    <a:pt x="3677" y="2031"/>
                  </a:lnTo>
                  <a:lnTo>
                    <a:pt x="3685" y="1937"/>
                  </a:lnTo>
                  <a:lnTo>
                    <a:pt x="3687" y="1843"/>
                  </a:lnTo>
                  <a:lnTo>
                    <a:pt x="3685" y="1748"/>
                  </a:lnTo>
                  <a:lnTo>
                    <a:pt x="3677" y="1655"/>
                  </a:lnTo>
                  <a:lnTo>
                    <a:pt x="3666" y="1563"/>
                  </a:lnTo>
                  <a:lnTo>
                    <a:pt x="3649" y="1472"/>
                  </a:lnTo>
                  <a:lnTo>
                    <a:pt x="3629" y="1383"/>
                  </a:lnTo>
                  <a:lnTo>
                    <a:pt x="3603" y="1296"/>
                  </a:lnTo>
                  <a:lnTo>
                    <a:pt x="3574" y="1210"/>
                  </a:lnTo>
                  <a:lnTo>
                    <a:pt x="3542" y="1127"/>
                  </a:lnTo>
                  <a:lnTo>
                    <a:pt x="3504" y="1045"/>
                  </a:lnTo>
                  <a:lnTo>
                    <a:pt x="3464" y="965"/>
                  </a:lnTo>
                  <a:lnTo>
                    <a:pt x="3420" y="888"/>
                  </a:lnTo>
                  <a:lnTo>
                    <a:pt x="3372" y="814"/>
                  </a:lnTo>
                  <a:lnTo>
                    <a:pt x="3319" y="741"/>
                  </a:lnTo>
                  <a:lnTo>
                    <a:pt x="3265" y="671"/>
                  </a:lnTo>
                  <a:lnTo>
                    <a:pt x="3207" y="605"/>
                  </a:lnTo>
                  <a:lnTo>
                    <a:pt x="3146" y="541"/>
                  </a:lnTo>
                  <a:lnTo>
                    <a:pt x="3082" y="480"/>
                  </a:lnTo>
                  <a:lnTo>
                    <a:pt x="3015" y="422"/>
                  </a:lnTo>
                  <a:lnTo>
                    <a:pt x="2945" y="367"/>
                  </a:lnTo>
                  <a:lnTo>
                    <a:pt x="2873" y="315"/>
                  </a:lnTo>
                  <a:lnTo>
                    <a:pt x="2798" y="267"/>
                  </a:lnTo>
                  <a:lnTo>
                    <a:pt x="2721" y="223"/>
                  </a:lnTo>
                  <a:lnTo>
                    <a:pt x="2641" y="183"/>
                  </a:lnTo>
                  <a:lnTo>
                    <a:pt x="2560" y="145"/>
                  </a:lnTo>
                  <a:lnTo>
                    <a:pt x="2476" y="112"/>
                  </a:lnTo>
                  <a:lnTo>
                    <a:pt x="2390" y="83"/>
                  </a:lnTo>
                  <a:lnTo>
                    <a:pt x="2303" y="58"/>
                  </a:lnTo>
                  <a:lnTo>
                    <a:pt x="2214" y="38"/>
                  </a:lnTo>
                  <a:lnTo>
                    <a:pt x="2123" y="21"/>
                  </a:lnTo>
                  <a:lnTo>
                    <a:pt x="2032" y="10"/>
                  </a:lnTo>
                  <a:lnTo>
                    <a:pt x="1938" y="2"/>
                  </a:lnTo>
                  <a:lnTo>
                    <a:pt x="1843" y="0"/>
                  </a:lnTo>
                  <a:lnTo>
                    <a:pt x="1749" y="2"/>
                  </a:lnTo>
                  <a:lnTo>
                    <a:pt x="1655" y="10"/>
                  </a:lnTo>
                  <a:lnTo>
                    <a:pt x="1563" y="21"/>
                  </a:lnTo>
                  <a:lnTo>
                    <a:pt x="1472" y="38"/>
                  </a:lnTo>
                  <a:lnTo>
                    <a:pt x="1383" y="58"/>
                  </a:lnTo>
                  <a:lnTo>
                    <a:pt x="1296" y="83"/>
                  </a:lnTo>
                  <a:lnTo>
                    <a:pt x="1211" y="112"/>
                  </a:lnTo>
                  <a:lnTo>
                    <a:pt x="1127" y="145"/>
                  </a:lnTo>
                  <a:lnTo>
                    <a:pt x="1045" y="183"/>
                  </a:lnTo>
                  <a:lnTo>
                    <a:pt x="965" y="223"/>
                  </a:lnTo>
                  <a:lnTo>
                    <a:pt x="889" y="267"/>
                  </a:lnTo>
                  <a:lnTo>
                    <a:pt x="814" y="315"/>
                  </a:lnTo>
                  <a:lnTo>
                    <a:pt x="742" y="367"/>
                  </a:lnTo>
                  <a:lnTo>
                    <a:pt x="671" y="422"/>
                  </a:lnTo>
                  <a:lnTo>
                    <a:pt x="605" y="480"/>
                  </a:lnTo>
                  <a:lnTo>
                    <a:pt x="541" y="541"/>
                  </a:lnTo>
                  <a:lnTo>
                    <a:pt x="480" y="605"/>
                  </a:lnTo>
                  <a:lnTo>
                    <a:pt x="422" y="671"/>
                  </a:lnTo>
                  <a:lnTo>
                    <a:pt x="366" y="741"/>
                  </a:lnTo>
                  <a:lnTo>
                    <a:pt x="315" y="814"/>
                  </a:lnTo>
                  <a:lnTo>
                    <a:pt x="267" y="888"/>
                  </a:lnTo>
                  <a:lnTo>
                    <a:pt x="222" y="965"/>
                  </a:lnTo>
                  <a:lnTo>
                    <a:pt x="181" y="1045"/>
                  </a:lnTo>
                  <a:lnTo>
                    <a:pt x="144" y="1127"/>
                  </a:lnTo>
                  <a:lnTo>
                    <a:pt x="112" y="1210"/>
                  </a:lnTo>
                  <a:lnTo>
                    <a:pt x="82" y="1296"/>
                  </a:lnTo>
                  <a:lnTo>
                    <a:pt x="58" y="1383"/>
                  </a:lnTo>
                  <a:lnTo>
                    <a:pt x="37" y="1472"/>
                  </a:lnTo>
                  <a:lnTo>
                    <a:pt x="21" y="1563"/>
                  </a:lnTo>
                  <a:lnTo>
                    <a:pt x="9" y="1655"/>
                  </a:lnTo>
                  <a:lnTo>
                    <a:pt x="2" y="1748"/>
                  </a:lnTo>
                  <a:lnTo>
                    <a:pt x="0" y="1843"/>
                  </a:lnTo>
                  <a:lnTo>
                    <a:pt x="2" y="1937"/>
                  </a:lnTo>
                  <a:lnTo>
                    <a:pt x="9" y="2031"/>
                  </a:lnTo>
                  <a:lnTo>
                    <a:pt x="21" y="2123"/>
                  </a:lnTo>
                  <a:lnTo>
                    <a:pt x="37" y="2213"/>
                  </a:lnTo>
                  <a:lnTo>
                    <a:pt x="58" y="2303"/>
                  </a:lnTo>
                  <a:lnTo>
                    <a:pt x="82" y="2389"/>
                  </a:lnTo>
                  <a:lnTo>
                    <a:pt x="112" y="2475"/>
                  </a:lnTo>
                  <a:lnTo>
                    <a:pt x="144" y="2559"/>
                  </a:lnTo>
                  <a:lnTo>
                    <a:pt x="181" y="2641"/>
                  </a:lnTo>
                  <a:lnTo>
                    <a:pt x="222" y="2720"/>
                  </a:lnTo>
                  <a:lnTo>
                    <a:pt x="267" y="2797"/>
                  </a:lnTo>
                  <a:lnTo>
                    <a:pt x="315" y="2872"/>
                  </a:lnTo>
                  <a:lnTo>
                    <a:pt x="366" y="2944"/>
                  </a:lnTo>
                  <a:lnTo>
                    <a:pt x="422" y="3014"/>
                  </a:lnTo>
                  <a:lnTo>
                    <a:pt x="480" y="3081"/>
                  </a:lnTo>
                  <a:lnTo>
                    <a:pt x="541" y="3144"/>
                  </a:lnTo>
                  <a:lnTo>
                    <a:pt x="605" y="3206"/>
                  </a:lnTo>
                  <a:lnTo>
                    <a:pt x="671" y="3264"/>
                  </a:lnTo>
                  <a:lnTo>
                    <a:pt x="742" y="3319"/>
                  </a:lnTo>
                  <a:lnTo>
                    <a:pt x="814" y="3370"/>
                  </a:lnTo>
                  <a:lnTo>
                    <a:pt x="889" y="3418"/>
                  </a:lnTo>
                  <a:lnTo>
                    <a:pt x="965" y="3463"/>
                  </a:lnTo>
                  <a:lnTo>
                    <a:pt x="1045" y="3504"/>
                  </a:lnTo>
                  <a:lnTo>
                    <a:pt x="1127" y="3541"/>
                  </a:lnTo>
                  <a:lnTo>
                    <a:pt x="1211" y="3573"/>
                  </a:lnTo>
                  <a:lnTo>
                    <a:pt x="1296" y="3603"/>
                  </a:lnTo>
                  <a:lnTo>
                    <a:pt x="1383" y="3628"/>
                  </a:lnTo>
                  <a:lnTo>
                    <a:pt x="1472" y="3648"/>
                  </a:lnTo>
                  <a:lnTo>
                    <a:pt x="1563" y="3664"/>
                  </a:lnTo>
                  <a:lnTo>
                    <a:pt x="1655" y="3677"/>
                  </a:lnTo>
                  <a:lnTo>
                    <a:pt x="1749" y="3683"/>
                  </a:lnTo>
                  <a:lnTo>
                    <a:pt x="1843" y="3686"/>
                  </a:lnTo>
                  <a:close/>
                </a:path>
              </a:pathLst>
            </a:custGeom>
            <a:solidFill>
              <a:srgbClr val="495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51" name="Freeform 535"/>
            <p:cNvSpPr>
              <a:spLocks/>
            </p:cNvSpPr>
            <p:nvPr/>
          </p:nvSpPr>
          <p:spPr bwMode="auto">
            <a:xfrm>
              <a:off x="1852" y="2727"/>
              <a:ext cx="346" cy="346"/>
            </a:xfrm>
            <a:custGeom>
              <a:avLst/>
              <a:gdLst/>
              <a:ahLst/>
              <a:cxnLst>
                <a:cxn ang="0">
                  <a:pos x="1524" y="2757"/>
                </a:cxn>
                <a:cxn ang="0">
                  <a:pos x="1728" y="2720"/>
                </a:cxn>
                <a:cxn ang="0">
                  <a:pos x="1919" y="2656"/>
                </a:cxn>
                <a:cxn ang="0">
                  <a:pos x="2099" y="2563"/>
                </a:cxn>
                <a:cxn ang="0">
                  <a:pos x="2261" y="2447"/>
                </a:cxn>
                <a:cxn ang="0">
                  <a:pos x="2405" y="2310"/>
                </a:cxn>
                <a:cxn ang="0">
                  <a:pos x="2529" y="2153"/>
                </a:cxn>
                <a:cxn ang="0">
                  <a:pos x="2628" y="1980"/>
                </a:cxn>
                <a:cxn ang="0">
                  <a:pos x="2702" y="1793"/>
                </a:cxn>
                <a:cxn ang="0">
                  <a:pos x="2749" y="1592"/>
                </a:cxn>
                <a:cxn ang="0">
                  <a:pos x="2765" y="1382"/>
                </a:cxn>
                <a:cxn ang="0">
                  <a:pos x="2749" y="1171"/>
                </a:cxn>
                <a:cxn ang="0">
                  <a:pos x="2702" y="972"/>
                </a:cxn>
                <a:cxn ang="0">
                  <a:pos x="2628" y="784"/>
                </a:cxn>
                <a:cxn ang="0">
                  <a:pos x="2529" y="610"/>
                </a:cxn>
                <a:cxn ang="0">
                  <a:pos x="2405" y="453"/>
                </a:cxn>
                <a:cxn ang="0">
                  <a:pos x="2261" y="316"/>
                </a:cxn>
                <a:cxn ang="0">
                  <a:pos x="2099" y="200"/>
                </a:cxn>
                <a:cxn ang="0">
                  <a:pos x="1919" y="109"/>
                </a:cxn>
                <a:cxn ang="0">
                  <a:pos x="1728" y="43"/>
                </a:cxn>
                <a:cxn ang="0">
                  <a:pos x="1524" y="7"/>
                </a:cxn>
                <a:cxn ang="0">
                  <a:pos x="1311" y="1"/>
                </a:cxn>
                <a:cxn ang="0">
                  <a:pos x="1104" y="28"/>
                </a:cxn>
                <a:cxn ang="0">
                  <a:pos x="908" y="83"/>
                </a:cxn>
                <a:cxn ang="0">
                  <a:pos x="724" y="167"/>
                </a:cxn>
                <a:cxn ang="0">
                  <a:pos x="556" y="275"/>
                </a:cxn>
                <a:cxn ang="0">
                  <a:pos x="405" y="405"/>
                </a:cxn>
                <a:cxn ang="0">
                  <a:pos x="275" y="555"/>
                </a:cxn>
                <a:cxn ang="0">
                  <a:pos x="167" y="724"/>
                </a:cxn>
                <a:cxn ang="0">
                  <a:pos x="83" y="907"/>
                </a:cxn>
                <a:cxn ang="0">
                  <a:pos x="28" y="1103"/>
                </a:cxn>
                <a:cxn ang="0">
                  <a:pos x="1" y="1310"/>
                </a:cxn>
                <a:cxn ang="0">
                  <a:pos x="6" y="1523"/>
                </a:cxn>
                <a:cxn ang="0">
                  <a:pos x="43" y="1727"/>
                </a:cxn>
                <a:cxn ang="0">
                  <a:pos x="108" y="1918"/>
                </a:cxn>
                <a:cxn ang="0">
                  <a:pos x="200" y="2098"/>
                </a:cxn>
                <a:cxn ang="0">
                  <a:pos x="316" y="2260"/>
                </a:cxn>
                <a:cxn ang="0">
                  <a:pos x="453" y="2404"/>
                </a:cxn>
                <a:cxn ang="0">
                  <a:pos x="610" y="2527"/>
                </a:cxn>
                <a:cxn ang="0">
                  <a:pos x="784" y="2628"/>
                </a:cxn>
                <a:cxn ang="0">
                  <a:pos x="971" y="2701"/>
                </a:cxn>
                <a:cxn ang="0">
                  <a:pos x="1172" y="2748"/>
                </a:cxn>
                <a:cxn ang="0">
                  <a:pos x="1382" y="2764"/>
                </a:cxn>
              </a:cxnLst>
              <a:rect l="0" t="0" r="r" b="b"/>
              <a:pathLst>
                <a:path w="2765" h="2764">
                  <a:moveTo>
                    <a:pt x="1382" y="2764"/>
                  </a:moveTo>
                  <a:lnTo>
                    <a:pt x="1454" y="2762"/>
                  </a:lnTo>
                  <a:lnTo>
                    <a:pt x="1524" y="2757"/>
                  </a:lnTo>
                  <a:lnTo>
                    <a:pt x="1593" y="2748"/>
                  </a:lnTo>
                  <a:lnTo>
                    <a:pt x="1661" y="2736"/>
                  </a:lnTo>
                  <a:lnTo>
                    <a:pt x="1728" y="2720"/>
                  </a:lnTo>
                  <a:lnTo>
                    <a:pt x="1792" y="2701"/>
                  </a:lnTo>
                  <a:lnTo>
                    <a:pt x="1857" y="2680"/>
                  </a:lnTo>
                  <a:lnTo>
                    <a:pt x="1919" y="2656"/>
                  </a:lnTo>
                  <a:lnTo>
                    <a:pt x="1980" y="2628"/>
                  </a:lnTo>
                  <a:lnTo>
                    <a:pt x="2041" y="2597"/>
                  </a:lnTo>
                  <a:lnTo>
                    <a:pt x="2099" y="2563"/>
                  </a:lnTo>
                  <a:lnTo>
                    <a:pt x="2154" y="2527"/>
                  </a:lnTo>
                  <a:lnTo>
                    <a:pt x="2209" y="2488"/>
                  </a:lnTo>
                  <a:lnTo>
                    <a:pt x="2261" y="2447"/>
                  </a:lnTo>
                  <a:lnTo>
                    <a:pt x="2311" y="2404"/>
                  </a:lnTo>
                  <a:lnTo>
                    <a:pt x="2359" y="2358"/>
                  </a:lnTo>
                  <a:lnTo>
                    <a:pt x="2405" y="2310"/>
                  </a:lnTo>
                  <a:lnTo>
                    <a:pt x="2448" y="2260"/>
                  </a:lnTo>
                  <a:lnTo>
                    <a:pt x="2490" y="2208"/>
                  </a:lnTo>
                  <a:lnTo>
                    <a:pt x="2529" y="2153"/>
                  </a:lnTo>
                  <a:lnTo>
                    <a:pt x="2564" y="2098"/>
                  </a:lnTo>
                  <a:lnTo>
                    <a:pt x="2598" y="2040"/>
                  </a:lnTo>
                  <a:lnTo>
                    <a:pt x="2628" y="1980"/>
                  </a:lnTo>
                  <a:lnTo>
                    <a:pt x="2656" y="1918"/>
                  </a:lnTo>
                  <a:lnTo>
                    <a:pt x="2681" y="1856"/>
                  </a:lnTo>
                  <a:lnTo>
                    <a:pt x="2702" y="1793"/>
                  </a:lnTo>
                  <a:lnTo>
                    <a:pt x="2721" y="1727"/>
                  </a:lnTo>
                  <a:lnTo>
                    <a:pt x="2737" y="1660"/>
                  </a:lnTo>
                  <a:lnTo>
                    <a:pt x="2749" y="1592"/>
                  </a:lnTo>
                  <a:lnTo>
                    <a:pt x="2758" y="1523"/>
                  </a:lnTo>
                  <a:lnTo>
                    <a:pt x="2764" y="1453"/>
                  </a:lnTo>
                  <a:lnTo>
                    <a:pt x="2765" y="1382"/>
                  </a:lnTo>
                  <a:lnTo>
                    <a:pt x="2764" y="1310"/>
                  </a:lnTo>
                  <a:lnTo>
                    <a:pt x="2758" y="1240"/>
                  </a:lnTo>
                  <a:lnTo>
                    <a:pt x="2749" y="1171"/>
                  </a:lnTo>
                  <a:lnTo>
                    <a:pt x="2737" y="1103"/>
                  </a:lnTo>
                  <a:lnTo>
                    <a:pt x="2721" y="1038"/>
                  </a:lnTo>
                  <a:lnTo>
                    <a:pt x="2702" y="972"/>
                  </a:lnTo>
                  <a:lnTo>
                    <a:pt x="2681" y="907"/>
                  </a:lnTo>
                  <a:lnTo>
                    <a:pt x="2656" y="845"/>
                  </a:lnTo>
                  <a:lnTo>
                    <a:pt x="2628" y="784"/>
                  </a:lnTo>
                  <a:lnTo>
                    <a:pt x="2598" y="724"/>
                  </a:lnTo>
                  <a:lnTo>
                    <a:pt x="2564" y="666"/>
                  </a:lnTo>
                  <a:lnTo>
                    <a:pt x="2529" y="610"/>
                  </a:lnTo>
                  <a:lnTo>
                    <a:pt x="2490" y="555"/>
                  </a:lnTo>
                  <a:lnTo>
                    <a:pt x="2448" y="503"/>
                  </a:lnTo>
                  <a:lnTo>
                    <a:pt x="2405" y="453"/>
                  </a:lnTo>
                  <a:lnTo>
                    <a:pt x="2359" y="405"/>
                  </a:lnTo>
                  <a:lnTo>
                    <a:pt x="2311" y="360"/>
                  </a:lnTo>
                  <a:lnTo>
                    <a:pt x="2261" y="316"/>
                  </a:lnTo>
                  <a:lnTo>
                    <a:pt x="2209" y="275"/>
                  </a:lnTo>
                  <a:lnTo>
                    <a:pt x="2154" y="236"/>
                  </a:lnTo>
                  <a:lnTo>
                    <a:pt x="2099" y="200"/>
                  </a:lnTo>
                  <a:lnTo>
                    <a:pt x="2041" y="167"/>
                  </a:lnTo>
                  <a:lnTo>
                    <a:pt x="1980" y="137"/>
                  </a:lnTo>
                  <a:lnTo>
                    <a:pt x="1919" y="109"/>
                  </a:lnTo>
                  <a:lnTo>
                    <a:pt x="1857" y="83"/>
                  </a:lnTo>
                  <a:lnTo>
                    <a:pt x="1792" y="62"/>
                  </a:lnTo>
                  <a:lnTo>
                    <a:pt x="1728" y="43"/>
                  </a:lnTo>
                  <a:lnTo>
                    <a:pt x="1661" y="28"/>
                  </a:lnTo>
                  <a:lnTo>
                    <a:pt x="1593" y="15"/>
                  </a:lnTo>
                  <a:lnTo>
                    <a:pt x="1524" y="7"/>
                  </a:lnTo>
                  <a:lnTo>
                    <a:pt x="1454" y="1"/>
                  </a:lnTo>
                  <a:lnTo>
                    <a:pt x="1382" y="0"/>
                  </a:lnTo>
                  <a:lnTo>
                    <a:pt x="1311" y="1"/>
                  </a:lnTo>
                  <a:lnTo>
                    <a:pt x="1241" y="7"/>
                  </a:lnTo>
                  <a:lnTo>
                    <a:pt x="1172" y="15"/>
                  </a:lnTo>
                  <a:lnTo>
                    <a:pt x="1104" y="28"/>
                  </a:lnTo>
                  <a:lnTo>
                    <a:pt x="1037" y="43"/>
                  </a:lnTo>
                  <a:lnTo>
                    <a:pt x="971" y="62"/>
                  </a:lnTo>
                  <a:lnTo>
                    <a:pt x="908" y="83"/>
                  </a:lnTo>
                  <a:lnTo>
                    <a:pt x="845" y="109"/>
                  </a:lnTo>
                  <a:lnTo>
                    <a:pt x="784" y="137"/>
                  </a:lnTo>
                  <a:lnTo>
                    <a:pt x="724" y="167"/>
                  </a:lnTo>
                  <a:lnTo>
                    <a:pt x="666" y="200"/>
                  </a:lnTo>
                  <a:lnTo>
                    <a:pt x="610" y="236"/>
                  </a:lnTo>
                  <a:lnTo>
                    <a:pt x="556" y="275"/>
                  </a:lnTo>
                  <a:lnTo>
                    <a:pt x="503" y="316"/>
                  </a:lnTo>
                  <a:lnTo>
                    <a:pt x="453" y="360"/>
                  </a:lnTo>
                  <a:lnTo>
                    <a:pt x="405" y="405"/>
                  </a:lnTo>
                  <a:lnTo>
                    <a:pt x="360" y="453"/>
                  </a:lnTo>
                  <a:lnTo>
                    <a:pt x="316" y="503"/>
                  </a:lnTo>
                  <a:lnTo>
                    <a:pt x="275" y="555"/>
                  </a:lnTo>
                  <a:lnTo>
                    <a:pt x="236" y="610"/>
                  </a:lnTo>
                  <a:lnTo>
                    <a:pt x="200" y="666"/>
                  </a:lnTo>
                  <a:lnTo>
                    <a:pt x="167" y="724"/>
                  </a:lnTo>
                  <a:lnTo>
                    <a:pt x="136" y="784"/>
                  </a:lnTo>
                  <a:lnTo>
                    <a:pt x="108" y="845"/>
                  </a:lnTo>
                  <a:lnTo>
                    <a:pt x="83" y="907"/>
                  </a:lnTo>
                  <a:lnTo>
                    <a:pt x="62" y="972"/>
                  </a:lnTo>
                  <a:lnTo>
                    <a:pt x="43" y="1038"/>
                  </a:lnTo>
                  <a:lnTo>
                    <a:pt x="28" y="1103"/>
                  </a:lnTo>
                  <a:lnTo>
                    <a:pt x="15" y="1171"/>
                  </a:lnTo>
                  <a:lnTo>
                    <a:pt x="6" y="1240"/>
                  </a:lnTo>
                  <a:lnTo>
                    <a:pt x="1" y="1310"/>
                  </a:lnTo>
                  <a:lnTo>
                    <a:pt x="0" y="1382"/>
                  </a:lnTo>
                  <a:lnTo>
                    <a:pt x="1" y="1453"/>
                  </a:lnTo>
                  <a:lnTo>
                    <a:pt x="6" y="1523"/>
                  </a:lnTo>
                  <a:lnTo>
                    <a:pt x="15" y="1592"/>
                  </a:lnTo>
                  <a:lnTo>
                    <a:pt x="28" y="1660"/>
                  </a:lnTo>
                  <a:lnTo>
                    <a:pt x="43" y="1727"/>
                  </a:lnTo>
                  <a:lnTo>
                    <a:pt x="62" y="1793"/>
                  </a:lnTo>
                  <a:lnTo>
                    <a:pt x="83" y="1856"/>
                  </a:lnTo>
                  <a:lnTo>
                    <a:pt x="108" y="1918"/>
                  </a:lnTo>
                  <a:lnTo>
                    <a:pt x="136" y="1980"/>
                  </a:lnTo>
                  <a:lnTo>
                    <a:pt x="167" y="2040"/>
                  </a:lnTo>
                  <a:lnTo>
                    <a:pt x="200" y="2098"/>
                  </a:lnTo>
                  <a:lnTo>
                    <a:pt x="236" y="2153"/>
                  </a:lnTo>
                  <a:lnTo>
                    <a:pt x="275" y="2208"/>
                  </a:lnTo>
                  <a:lnTo>
                    <a:pt x="316" y="2260"/>
                  </a:lnTo>
                  <a:lnTo>
                    <a:pt x="360" y="2310"/>
                  </a:lnTo>
                  <a:lnTo>
                    <a:pt x="405" y="2358"/>
                  </a:lnTo>
                  <a:lnTo>
                    <a:pt x="453" y="2404"/>
                  </a:lnTo>
                  <a:lnTo>
                    <a:pt x="503" y="2447"/>
                  </a:lnTo>
                  <a:lnTo>
                    <a:pt x="556" y="2488"/>
                  </a:lnTo>
                  <a:lnTo>
                    <a:pt x="610" y="2527"/>
                  </a:lnTo>
                  <a:lnTo>
                    <a:pt x="666" y="2563"/>
                  </a:lnTo>
                  <a:lnTo>
                    <a:pt x="724" y="2597"/>
                  </a:lnTo>
                  <a:lnTo>
                    <a:pt x="784" y="2628"/>
                  </a:lnTo>
                  <a:lnTo>
                    <a:pt x="845" y="2656"/>
                  </a:lnTo>
                  <a:lnTo>
                    <a:pt x="908" y="2680"/>
                  </a:lnTo>
                  <a:lnTo>
                    <a:pt x="971" y="2701"/>
                  </a:lnTo>
                  <a:lnTo>
                    <a:pt x="1037" y="2720"/>
                  </a:lnTo>
                  <a:lnTo>
                    <a:pt x="1104" y="2736"/>
                  </a:lnTo>
                  <a:lnTo>
                    <a:pt x="1172" y="2748"/>
                  </a:lnTo>
                  <a:lnTo>
                    <a:pt x="1241" y="2757"/>
                  </a:lnTo>
                  <a:lnTo>
                    <a:pt x="1311" y="2762"/>
                  </a:lnTo>
                  <a:lnTo>
                    <a:pt x="1382" y="27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52" name="Freeform 536"/>
            <p:cNvSpPr>
              <a:spLocks noEditPoints="1"/>
            </p:cNvSpPr>
            <p:nvPr/>
          </p:nvSpPr>
          <p:spPr bwMode="auto">
            <a:xfrm>
              <a:off x="1902" y="2801"/>
              <a:ext cx="246" cy="137"/>
            </a:xfrm>
            <a:custGeom>
              <a:avLst/>
              <a:gdLst/>
              <a:ahLst/>
              <a:cxnLst>
                <a:cxn ang="0">
                  <a:pos x="1302" y="181"/>
                </a:cxn>
                <a:cxn ang="0">
                  <a:pos x="1297" y="144"/>
                </a:cxn>
                <a:cxn ang="0">
                  <a:pos x="1245" y="110"/>
                </a:cxn>
                <a:cxn ang="0">
                  <a:pos x="1202" y="129"/>
                </a:cxn>
                <a:cxn ang="0">
                  <a:pos x="1217" y="178"/>
                </a:cxn>
                <a:cxn ang="0">
                  <a:pos x="1116" y="198"/>
                </a:cxn>
                <a:cxn ang="0">
                  <a:pos x="1159" y="171"/>
                </a:cxn>
                <a:cxn ang="0">
                  <a:pos x="1137" y="123"/>
                </a:cxn>
                <a:cxn ang="0">
                  <a:pos x="1081" y="114"/>
                </a:cxn>
                <a:cxn ang="0">
                  <a:pos x="1057" y="154"/>
                </a:cxn>
                <a:cxn ang="0">
                  <a:pos x="1095" y="194"/>
                </a:cxn>
                <a:cxn ang="0">
                  <a:pos x="856" y="189"/>
                </a:cxn>
                <a:cxn ang="0">
                  <a:pos x="883" y="143"/>
                </a:cxn>
                <a:cxn ang="0">
                  <a:pos x="850" y="110"/>
                </a:cxn>
                <a:cxn ang="0">
                  <a:pos x="796" y="127"/>
                </a:cxn>
                <a:cxn ang="0">
                  <a:pos x="785" y="176"/>
                </a:cxn>
                <a:cxn ang="0">
                  <a:pos x="672" y="198"/>
                </a:cxn>
                <a:cxn ang="0">
                  <a:pos x="729" y="171"/>
                </a:cxn>
                <a:cxn ang="0">
                  <a:pos x="734" y="123"/>
                </a:cxn>
                <a:cxn ang="0">
                  <a:pos x="684" y="113"/>
                </a:cxn>
                <a:cxn ang="0">
                  <a:pos x="637" y="153"/>
                </a:cxn>
                <a:cxn ang="0">
                  <a:pos x="639" y="184"/>
                </a:cxn>
                <a:cxn ang="0">
                  <a:pos x="451" y="896"/>
                </a:cxn>
                <a:cxn ang="0">
                  <a:pos x="905" y="895"/>
                </a:cxn>
                <a:cxn ang="0">
                  <a:pos x="1360" y="893"/>
                </a:cxn>
                <a:cxn ang="0">
                  <a:pos x="1613" y="890"/>
                </a:cxn>
                <a:cxn ang="0">
                  <a:pos x="1612" y="840"/>
                </a:cxn>
                <a:cxn ang="0">
                  <a:pos x="1510" y="615"/>
                </a:cxn>
                <a:cxn ang="0">
                  <a:pos x="1409" y="389"/>
                </a:cxn>
                <a:cxn ang="0">
                  <a:pos x="1350" y="269"/>
                </a:cxn>
                <a:cxn ang="0">
                  <a:pos x="1192" y="262"/>
                </a:cxn>
                <a:cxn ang="0">
                  <a:pos x="928" y="262"/>
                </a:cxn>
                <a:cxn ang="0">
                  <a:pos x="664" y="262"/>
                </a:cxn>
                <a:cxn ang="0">
                  <a:pos x="588" y="274"/>
                </a:cxn>
                <a:cxn ang="0">
                  <a:pos x="506" y="466"/>
                </a:cxn>
                <a:cxn ang="0">
                  <a:pos x="412" y="693"/>
                </a:cxn>
                <a:cxn ang="0">
                  <a:pos x="333" y="885"/>
                </a:cxn>
                <a:cxn ang="0">
                  <a:pos x="365" y="896"/>
                </a:cxn>
                <a:cxn ang="0">
                  <a:pos x="288" y="1091"/>
                </a:cxn>
                <a:cxn ang="0">
                  <a:pos x="636" y="1089"/>
                </a:cxn>
                <a:cxn ang="0">
                  <a:pos x="984" y="1088"/>
                </a:cxn>
                <a:cxn ang="0">
                  <a:pos x="1332" y="1087"/>
                </a:cxn>
                <a:cxn ang="0">
                  <a:pos x="1681" y="1086"/>
                </a:cxn>
                <a:cxn ang="0">
                  <a:pos x="1938" y="1083"/>
                </a:cxn>
                <a:cxn ang="0">
                  <a:pos x="1968" y="1066"/>
                </a:cxn>
                <a:cxn ang="0">
                  <a:pos x="1839" y="850"/>
                </a:cxn>
                <a:cxn ang="0">
                  <a:pos x="1648" y="533"/>
                </a:cxn>
                <a:cxn ang="0">
                  <a:pos x="1457" y="216"/>
                </a:cxn>
                <a:cxn ang="0">
                  <a:pos x="1353" y="74"/>
                </a:cxn>
                <a:cxn ang="0">
                  <a:pos x="1292" y="5"/>
                </a:cxn>
                <a:cxn ang="0">
                  <a:pos x="1126" y="3"/>
                </a:cxn>
                <a:cxn ang="0">
                  <a:pos x="893" y="2"/>
                </a:cxn>
                <a:cxn ang="0">
                  <a:pos x="659" y="0"/>
                </a:cxn>
                <a:cxn ang="0">
                  <a:pos x="630" y="15"/>
                </a:cxn>
                <a:cxn ang="0">
                  <a:pos x="552" y="120"/>
                </a:cxn>
                <a:cxn ang="0">
                  <a:pos x="422" y="323"/>
                </a:cxn>
                <a:cxn ang="0">
                  <a:pos x="242" y="643"/>
                </a:cxn>
                <a:cxn ang="0">
                  <a:pos x="62" y="963"/>
                </a:cxn>
                <a:cxn ang="0">
                  <a:pos x="2" y="1078"/>
                </a:cxn>
                <a:cxn ang="0">
                  <a:pos x="55" y="1092"/>
                </a:cxn>
              </a:cxnLst>
              <a:rect l="0" t="0" r="r" b="b"/>
              <a:pathLst>
                <a:path w="1968" h="1092">
                  <a:moveTo>
                    <a:pt x="1268" y="196"/>
                  </a:moveTo>
                  <a:lnTo>
                    <a:pt x="1278" y="195"/>
                  </a:lnTo>
                  <a:lnTo>
                    <a:pt x="1287" y="193"/>
                  </a:lnTo>
                  <a:lnTo>
                    <a:pt x="1295" y="189"/>
                  </a:lnTo>
                  <a:lnTo>
                    <a:pt x="1301" y="184"/>
                  </a:lnTo>
                  <a:lnTo>
                    <a:pt x="1302" y="181"/>
                  </a:lnTo>
                  <a:lnTo>
                    <a:pt x="1304" y="178"/>
                  </a:lnTo>
                  <a:lnTo>
                    <a:pt x="1305" y="174"/>
                  </a:lnTo>
                  <a:lnTo>
                    <a:pt x="1305" y="170"/>
                  </a:lnTo>
                  <a:lnTo>
                    <a:pt x="1305" y="162"/>
                  </a:lnTo>
                  <a:lnTo>
                    <a:pt x="1302" y="153"/>
                  </a:lnTo>
                  <a:lnTo>
                    <a:pt x="1297" y="144"/>
                  </a:lnTo>
                  <a:lnTo>
                    <a:pt x="1291" y="136"/>
                  </a:lnTo>
                  <a:lnTo>
                    <a:pt x="1283" y="129"/>
                  </a:lnTo>
                  <a:lnTo>
                    <a:pt x="1274" y="122"/>
                  </a:lnTo>
                  <a:lnTo>
                    <a:pt x="1265" y="116"/>
                  </a:lnTo>
                  <a:lnTo>
                    <a:pt x="1255" y="113"/>
                  </a:lnTo>
                  <a:lnTo>
                    <a:pt x="1245" y="110"/>
                  </a:lnTo>
                  <a:lnTo>
                    <a:pt x="1235" y="108"/>
                  </a:lnTo>
                  <a:lnTo>
                    <a:pt x="1225" y="110"/>
                  </a:lnTo>
                  <a:lnTo>
                    <a:pt x="1217" y="113"/>
                  </a:lnTo>
                  <a:lnTo>
                    <a:pt x="1211" y="116"/>
                  </a:lnTo>
                  <a:lnTo>
                    <a:pt x="1205" y="122"/>
                  </a:lnTo>
                  <a:lnTo>
                    <a:pt x="1202" y="129"/>
                  </a:lnTo>
                  <a:lnTo>
                    <a:pt x="1199" y="135"/>
                  </a:lnTo>
                  <a:lnTo>
                    <a:pt x="1199" y="144"/>
                  </a:lnTo>
                  <a:lnTo>
                    <a:pt x="1200" y="153"/>
                  </a:lnTo>
                  <a:lnTo>
                    <a:pt x="1205" y="162"/>
                  </a:lnTo>
                  <a:lnTo>
                    <a:pt x="1211" y="170"/>
                  </a:lnTo>
                  <a:lnTo>
                    <a:pt x="1217" y="178"/>
                  </a:lnTo>
                  <a:lnTo>
                    <a:pt x="1226" y="184"/>
                  </a:lnTo>
                  <a:lnTo>
                    <a:pt x="1236" y="189"/>
                  </a:lnTo>
                  <a:lnTo>
                    <a:pt x="1246" y="193"/>
                  </a:lnTo>
                  <a:lnTo>
                    <a:pt x="1257" y="195"/>
                  </a:lnTo>
                  <a:lnTo>
                    <a:pt x="1268" y="196"/>
                  </a:lnTo>
                  <a:close/>
                  <a:moveTo>
                    <a:pt x="1116" y="198"/>
                  </a:moveTo>
                  <a:lnTo>
                    <a:pt x="1127" y="198"/>
                  </a:lnTo>
                  <a:lnTo>
                    <a:pt x="1136" y="194"/>
                  </a:lnTo>
                  <a:lnTo>
                    <a:pt x="1145" y="191"/>
                  </a:lnTo>
                  <a:lnTo>
                    <a:pt x="1150" y="185"/>
                  </a:lnTo>
                  <a:lnTo>
                    <a:pt x="1156" y="179"/>
                  </a:lnTo>
                  <a:lnTo>
                    <a:pt x="1159" y="171"/>
                  </a:lnTo>
                  <a:lnTo>
                    <a:pt x="1159" y="163"/>
                  </a:lnTo>
                  <a:lnTo>
                    <a:pt x="1158" y="154"/>
                  </a:lnTo>
                  <a:lnTo>
                    <a:pt x="1155" y="145"/>
                  </a:lnTo>
                  <a:lnTo>
                    <a:pt x="1150" y="137"/>
                  </a:lnTo>
                  <a:lnTo>
                    <a:pt x="1144" y="130"/>
                  </a:lnTo>
                  <a:lnTo>
                    <a:pt x="1137" y="123"/>
                  </a:lnTo>
                  <a:lnTo>
                    <a:pt x="1128" y="117"/>
                  </a:lnTo>
                  <a:lnTo>
                    <a:pt x="1119" y="114"/>
                  </a:lnTo>
                  <a:lnTo>
                    <a:pt x="1109" y="111"/>
                  </a:lnTo>
                  <a:lnTo>
                    <a:pt x="1099" y="111"/>
                  </a:lnTo>
                  <a:lnTo>
                    <a:pt x="1090" y="111"/>
                  </a:lnTo>
                  <a:lnTo>
                    <a:pt x="1081" y="114"/>
                  </a:lnTo>
                  <a:lnTo>
                    <a:pt x="1074" y="117"/>
                  </a:lnTo>
                  <a:lnTo>
                    <a:pt x="1067" y="123"/>
                  </a:lnTo>
                  <a:lnTo>
                    <a:pt x="1062" y="130"/>
                  </a:lnTo>
                  <a:lnTo>
                    <a:pt x="1058" y="137"/>
                  </a:lnTo>
                  <a:lnTo>
                    <a:pt x="1057" y="145"/>
                  </a:lnTo>
                  <a:lnTo>
                    <a:pt x="1057" y="154"/>
                  </a:lnTo>
                  <a:lnTo>
                    <a:pt x="1059" y="163"/>
                  </a:lnTo>
                  <a:lnTo>
                    <a:pt x="1063" y="171"/>
                  </a:lnTo>
                  <a:lnTo>
                    <a:pt x="1069" y="179"/>
                  </a:lnTo>
                  <a:lnTo>
                    <a:pt x="1077" y="185"/>
                  </a:lnTo>
                  <a:lnTo>
                    <a:pt x="1086" y="191"/>
                  </a:lnTo>
                  <a:lnTo>
                    <a:pt x="1095" y="194"/>
                  </a:lnTo>
                  <a:lnTo>
                    <a:pt x="1106" y="198"/>
                  </a:lnTo>
                  <a:lnTo>
                    <a:pt x="1116" y="198"/>
                  </a:lnTo>
                  <a:close/>
                  <a:moveTo>
                    <a:pt x="825" y="196"/>
                  </a:moveTo>
                  <a:lnTo>
                    <a:pt x="836" y="195"/>
                  </a:lnTo>
                  <a:lnTo>
                    <a:pt x="846" y="193"/>
                  </a:lnTo>
                  <a:lnTo>
                    <a:pt x="856" y="189"/>
                  </a:lnTo>
                  <a:lnTo>
                    <a:pt x="865" y="183"/>
                  </a:lnTo>
                  <a:lnTo>
                    <a:pt x="872" y="176"/>
                  </a:lnTo>
                  <a:lnTo>
                    <a:pt x="877" y="170"/>
                  </a:lnTo>
                  <a:lnTo>
                    <a:pt x="882" y="161"/>
                  </a:lnTo>
                  <a:lnTo>
                    <a:pt x="883" y="152"/>
                  </a:lnTo>
                  <a:lnTo>
                    <a:pt x="883" y="143"/>
                  </a:lnTo>
                  <a:lnTo>
                    <a:pt x="881" y="135"/>
                  </a:lnTo>
                  <a:lnTo>
                    <a:pt x="877" y="127"/>
                  </a:lnTo>
                  <a:lnTo>
                    <a:pt x="872" y="121"/>
                  </a:lnTo>
                  <a:lnTo>
                    <a:pt x="865" y="116"/>
                  </a:lnTo>
                  <a:lnTo>
                    <a:pt x="857" y="112"/>
                  </a:lnTo>
                  <a:lnTo>
                    <a:pt x="850" y="110"/>
                  </a:lnTo>
                  <a:lnTo>
                    <a:pt x="840" y="108"/>
                  </a:lnTo>
                  <a:lnTo>
                    <a:pt x="830" y="110"/>
                  </a:lnTo>
                  <a:lnTo>
                    <a:pt x="821" y="112"/>
                  </a:lnTo>
                  <a:lnTo>
                    <a:pt x="812" y="116"/>
                  </a:lnTo>
                  <a:lnTo>
                    <a:pt x="803" y="121"/>
                  </a:lnTo>
                  <a:lnTo>
                    <a:pt x="796" y="127"/>
                  </a:lnTo>
                  <a:lnTo>
                    <a:pt x="789" y="135"/>
                  </a:lnTo>
                  <a:lnTo>
                    <a:pt x="785" y="143"/>
                  </a:lnTo>
                  <a:lnTo>
                    <a:pt x="782" y="152"/>
                  </a:lnTo>
                  <a:lnTo>
                    <a:pt x="781" y="161"/>
                  </a:lnTo>
                  <a:lnTo>
                    <a:pt x="782" y="170"/>
                  </a:lnTo>
                  <a:lnTo>
                    <a:pt x="785" y="176"/>
                  </a:lnTo>
                  <a:lnTo>
                    <a:pt x="791" y="183"/>
                  </a:lnTo>
                  <a:lnTo>
                    <a:pt x="797" y="189"/>
                  </a:lnTo>
                  <a:lnTo>
                    <a:pt x="805" y="193"/>
                  </a:lnTo>
                  <a:lnTo>
                    <a:pt x="815" y="195"/>
                  </a:lnTo>
                  <a:lnTo>
                    <a:pt x="825" y="196"/>
                  </a:lnTo>
                  <a:close/>
                  <a:moveTo>
                    <a:pt x="672" y="198"/>
                  </a:moveTo>
                  <a:lnTo>
                    <a:pt x="684" y="196"/>
                  </a:lnTo>
                  <a:lnTo>
                    <a:pt x="695" y="194"/>
                  </a:lnTo>
                  <a:lnTo>
                    <a:pt x="705" y="190"/>
                  </a:lnTo>
                  <a:lnTo>
                    <a:pt x="715" y="184"/>
                  </a:lnTo>
                  <a:lnTo>
                    <a:pt x="723" y="179"/>
                  </a:lnTo>
                  <a:lnTo>
                    <a:pt x="729" y="171"/>
                  </a:lnTo>
                  <a:lnTo>
                    <a:pt x="735" y="162"/>
                  </a:lnTo>
                  <a:lnTo>
                    <a:pt x="739" y="153"/>
                  </a:lnTo>
                  <a:lnTo>
                    <a:pt x="740" y="145"/>
                  </a:lnTo>
                  <a:lnTo>
                    <a:pt x="739" y="136"/>
                  </a:lnTo>
                  <a:lnTo>
                    <a:pt x="737" y="129"/>
                  </a:lnTo>
                  <a:lnTo>
                    <a:pt x="734" y="123"/>
                  </a:lnTo>
                  <a:lnTo>
                    <a:pt x="728" y="117"/>
                  </a:lnTo>
                  <a:lnTo>
                    <a:pt x="721" y="113"/>
                  </a:lnTo>
                  <a:lnTo>
                    <a:pt x="713" y="111"/>
                  </a:lnTo>
                  <a:lnTo>
                    <a:pt x="704" y="110"/>
                  </a:lnTo>
                  <a:lnTo>
                    <a:pt x="694" y="111"/>
                  </a:lnTo>
                  <a:lnTo>
                    <a:pt x="684" y="113"/>
                  </a:lnTo>
                  <a:lnTo>
                    <a:pt x="674" y="117"/>
                  </a:lnTo>
                  <a:lnTo>
                    <a:pt x="665" y="123"/>
                  </a:lnTo>
                  <a:lnTo>
                    <a:pt x="656" y="129"/>
                  </a:lnTo>
                  <a:lnTo>
                    <a:pt x="648" y="136"/>
                  </a:lnTo>
                  <a:lnTo>
                    <a:pt x="641" y="144"/>
                  </a:lnTo>
                  <a:lnTo>
                    <a:pt x="637" y="153"/>
                  </a:lnTo>
                  <a:lnTo>
                    <a:pt x="635" y="162"/>
                  </a:lnTo>
                  <a:lnTo>
                    <a:pt x="633" y="171"/>
                  </a:lnTo>
                  <a:lnTo>
                    <a:pt x="635" y="174"/>
                  </a:lnTo>
                  <a:lnTo>
                    <a:pt x="636" y="179"/>
                  </a:lnTo>
                  <a:lnTo>
                    <a:pt x="637" y="182"/>
                  </a:lnTo>
                  <a:lnTo>
                    <a:pt x="639" y="184"/>
                  </a:lnTo>
                  <a:lnTo>
                    <a:pt x="646" y="190"/>
                  </a:lnTo>
                  <a:lnTo>
                    <a:pt x="652" y="194"/>
                  </a:lnTo>
                  <a:lnTo>
                    <a:pt x="662" y="196"/>
                  </a:lnTo>
                  <a:lnTo>
                    <a:pt x="672" y="198"/>
                  </a:lnTo>
                  <a:close/>
                  <a:moveTo>
                    <a:pt x="375" y="896"/>
                  </a:moveTo>
                  <a:lnTo>
                    <a:pt x="451" y="896"/>
                  </a:lnTo>
                  <a:lnTo>
                    <a:pt x="527" y="896"/>
                  </a:lnTo>
                  <a:lnTo>
                    <a:pt x="602" y="896"/>
                  </a:lnTo>
                  <a:lnTo>
                    <a:pt x="678" y="896"/>
                  </a:lnTo>
                  <a:lnTo>
                    <a:pt x="754" y="895"/>
                  </a:lnTo>
                  <a:lnTo>
                    <a:pt x="830" y="895"/>
                  </a:lnTo>
                  <a:lnTo>
                    <a:pt x="905" y="895"/>
                  </a:lnTo>
                  <a:lnTo>
                    <a:pt x="981" y="895"/>
                  </a:lnTo>
                  <a:lnTo>
                    <a:pt x="1057" y="893"/>
                  </a:lnTo>
                  <a:lnTo>
                    <a:pt x="1133" y="893"/>
                  </a:lnTo>
                  <a:lnTo>
                    <a:pt x="1208" y="893"/>
                  </a:lnTo>
                  <a:lnTo>
                    <a:pt x="1284" y="893"/>
                  </a:lnTo>
                  <a:lnTo>
                    <a:pt x="1360" y="893"/>
                  </a:lnTo>
                  <a:lnTo>
                    <a:pt x="1436" y="892"/>
                  </a:lnTo>
                  <a:lnTo>
                    <a:pt x="1511" y="892"/>
                  </a:lnTo>
                  <a:lnTo>
                    <a:pt x="1588" y="892"/>
                  </a:lnTo>
                  <a:lnTo>
                    <a:pt x="1597" y="892"/>
                  </a:lnTo>
                  <a:lnTo>
                    <a:pt x="1606" y="891"/>
                  </a:lnTo>
                  <a:lnTo>
                    <a:pt x="1613" y="890"/>
                  </a:lnTo>
                  <a:lnTo>
                    <a:pt x="1619" y="888"/>
                  </a:lnTo>
                  <a:lnTo>
                    <a:pt x="1624" y="886"/>
                  </a:lnTo>
                  <a:lnTo>
                    <a:pt x="1627" y="883"/>
                  </a:lnTo>
                  <a:lnTo>
                    <a:pt x="1629" y="880"/>
                  </a:lnTo>
                  <a:lnTo>
                    <a:pt x="1628" y="878"/>
                  </a:lnTo>
                  <a:lnTo>
                    <a:pt x="1612" y="840"/>
                  </a:lnTo>
                  <a:lnTo>
                    <a:pt x="1595" y="802"/>
                  </a:lnTo>
                  <a:lnTo>
                    <a:pt x="1578" y="765"/>
                  </a:lnTo>
                  <a:lnTo>
                    <a:pt x="1561" y="728"/>
                  </a:lnTo>
                  <a:lnTo>
                    <a:pt x="1545" y="690"/>
                  </a:lnTo>
                  <a:lnTo>
                    <a:pt x="1527" y="652"/>
                  </a:lnTo>
                  <a:lnTo>
                    <a:pt x="1510" y="615"/>
                  </a:lnTo>
                  <a:lnTo>
                    <a:pt x="1493" y="577"/>
                  </a:lnTo>
                  <a:lnTo>
                    <a:pt x="1477" y="539"/>
                  </a:lnTo>
                  <a:lnTo>
                    <a:pt x="1460" y="503"/>
                  </a:lnTo>
                  <a:lnTo>
                    <a:pt x="1442" y="465"/>
                  </a:lnTo>
                  <a:lnTo>
                    <a:pt x="1426" y="427"/>
                  </a:lnTo>
                  <a:lnTo>
                    <a:pt x="1409" y="389"/>
                  </a:lnTo>
                  <a:lnTo>
                    <a:pt x="1392" y="352"/>
                  </a:lnTo>
                  <a:lnTo>
                    <a:pt x="1375" y="314"/>
                  </a:lnTo>
                  <a:lnTo>
                    <a:pt x="1359" y="277"/>
                  </a:lnTo>
                  <a:lnTo>
                    <a:pt x="1356" y="274"/>
                  </a:lnTo>
                  <a:lnTo>
                    <a:pt x="1353" y="271"/>
                  </a:lnTo>
                  <a:lnTo>
                    <a:pt x="1350" y="269"/>
                  </a:lnTo>
                  <a:lnTo>
                    <a:pt x="1345" y="267"/>
                  </a:lnTo>
                  <a:lnTo>
                    <a:pt x="1335" y="263"/>
                  </a:lnTo>
                  <a:lnTo>
                    <a:pt x="1324" y="262"/>
                  </a:lnTo>
                  <a:lnTo>
                    <a:pt x="1280" y="262"/>
                  </a:lnTo>
                  <a:lnTo>
                    <a:pt x="1236" y="262"/>
                  </a:lnTo>
                  <a:lnTo>
                    <a:pt x="1192" y="262"/>
                  </a:lnTo>
                  <a:lnTo>
                    <a:pt x="1148" y="262"/>
                  </a:lnTo>
                  <a:lnTo>
                    <a:pt x="1104" y="262"/>
                  </a:lnTo>
                  <a:lnTo>
                    <a:pt x="1059" y="262"/>
                  </a:lnTo>
                  <a:lnTo>
                    <a:pt x="1016" y="262"/>
                  </a:lnTo>
                  <a:lnTo>
                    <a:pt x="971" y="262"/>
                  </a:lnTo>
                  <a:lnTo>
                    <a:pt x="928" y="262"/>
                  </a:lnTo>
                  <a:lnTo>
                    <a:pt x="883" y="262"/>
                  </a:lnTo>
                  <a:lnTo>
                    <a:pt x="840" y="262"/>
                  </a:lnTo>
                  <a:lnTo>
                    <a:pt x="795" y="262"/>
                  </a:lnTo>
                  <a:lnTo>
                    <a:pt x="752" y="262"/>
                  </a:lnTo>
                  <a:lnTo>
                    <a:pt x="707" y="262"/>
                  </a:lnTo>
                  <a:lnTo>
                    <a:pt x="664" y="262"/>
                  </a:lnTo>
                  <a:lnTo>
                    <a:pt x="619" y="262"/>
                  </a:lnTo>
                  <a:lnTo>
                    <a:pt x="608" y="263"/>
                  </a:lnTo>
                  <a:lnTo>
                    <a:pt x="598" y="267"/>
                  </a:lnTo>
                  <a:lnTo>
                    <a:pt x="593" y="269"/>
                  </a:lnTo>
                  <a:lnTo>
                    <a:pt x="590" y="271"/>
                  </a:lnTo>
                  <a:lnTo>
                    <a:pt x="588" y="274"/>
                  </a:lnTo>
                  <a:lnTo>
                    <a:pt x="586" y="277"/>
                  </a:lnTo>
                  <a:lnTo>
                    <a:pt x="570" y="314"/>
                  </a:lnTo>
                  <a:lnTo>
                    <a:pt x="554" y="352"/>
                  </a:lnTo>
                  <a:lnTo>
                    <a:pt x="539" y="390"/>
                  </a:lnTo>
                  <a:lnTo>
                    <a:pt x="522" y="428"/>
                  </a:lnTo>
                  <a:lnTo>
                    <a:pt x="506" y="466"/>
                  </a:lnTo>
                  <a:lnTo>
                    <a:pt x="491" y="504"/>
                  </a:lnTo>
                  <a:lnTo>
                    <a:pt x="475" y="542"/>
                  </a:lnTo>
                  <a:lnTo>
                    <a:pt x="460" y="579"/>
                  </a:lnTo>
                  <a:lnTo>
                    <a:pt x="444" y="617"/>
                  </a:lnTo>
                  <a:lnTo>
                    <a:pt x="427" y="655"/>
                  </a:lnTo>
                  <a:lnTo>
                    <a:pt x="412" y="693"/>
                  </a:lnTo>
                  <a:lnTo>
                    <a:pt x="396" y="731"/>
                  </a:lnTo>
                  <a:lnTo>
                    <a:pt x="381" y="769"/>
                  </a:lnTo>
                  <a:lnTo>
                    <a:pt x="364" y="807"/>
                  </a:lnTo>
                  <a:lnTo>
                    <a:pt x="348" y="844"/>
                  </a:lnTo>
                  <a:lnTo>
                    <a:pt x="333" y="882"/>
                  </a:lnTo>
                  <a:lnTo>
                    <a:pt x="333" y="885"/>
                  </a:lnTo>
                  <a:lnTo>
                    <a:pt x="334" y="888"/>
                  </a:lnTo>
                  <a:lnTo>
                    <a:pt x="337" y="890"/>
                  </a:lnTo>
                  <a:lnTo>
                    <a:pt x="343" y="892"/>
                  </a:lnTo>
                  <a:lnTo>
                    <a:pt x="349" y="893"/>
                  </a:lnTo>
                  <a:lnTo>
                    <a:pt x="356" y="895"/>
                  </a:lnTo>
                  <a:lnTo>
                    <a:pt x="365" y="896"/>
                  </a:lnTo>
                  <a:lnTo>
                    <a:pt x="375" y="896"/>
                  </a:lnTo>
                  <a:close/>
                  <a:moveTo>
                    <a:pt x="55" y="1092"/>
                  </a:moveTo>
                  <a:lnTo>
                    <a:pt x="113" y="1092"/>
                  </a:lnTo>
                  <a:lnTo>
                    <a:pt x="171" y="1092"/>
                  </a:lnTo>
                  <a:lnTo>
                    <a:pt x="229" y="1092"/>
                  </a:lnTo>
                  <a:lnTo>
                    <a:pt x="288" y="1091"/>
                  </a:lnTo>
                  <a:lnTo>
                    <a:pt x="346" y="1091"/>
                  </a:lnTo>
                  <a:lnTo>
                    <a:pt x="404" y="1091"/>
                  </a:lnTo>
                  <a:lnTo>
                    <a:pt x="462" y="1091"/>
                  </a:lnTo>
                  <a:lnTo>
                    <a:pt x="520" y="1091"/>
                  </a:lnTo>
                  <a:lnTo>
                    <a:pt x="578" y="1089"/>
                  </a:lnTo>
                  <a:lnTo>
                    <a:pt x="636" y="1089"/>
                  </a:lnTo>
                  <a:lnTo>
                    <a:pt x="694" y="1089"/>
                  </a:lnTo>
                  <a:lnTo>
                    <a:pt x="752" y="1089"/>
                  </a:lnTo>
                  <a:lnTo>
                    <a:pt x="809" y="1089"/>
                  </a:lnTo>
                  <a:lnTo>
                    <a:pt x="867" y="1088"/>
                  </a:lnTo>
                  <a:lnTo>
                    <a:pt x="926" y="1088"/>
                  </a:lnTo>
                  <a:lnTo>
                    <a:pt x="984" y="1088"/>
                  </a:lnTo>
                  <a:lnTo>
                    <a:pt x="1042" y="1088"/>
                  </a:lnTo>
                  <a:lnTo>
                    <a:pt x="1100" y="1088"/>
                  </a:lnTo>
                  <a:lnTo>
                    <a:pt x="1158" y="1088"/>
                  </a:lnTo>
                  <a:lnTo>
                    <a:pt x="1216" y="1087"/>
                  </a:lnTo>
                  <a:lnTo>
                    <a:pt x="1274" y="1087"/>
                  </a:lnTo>
                  <a:lnTo>
                    <a:pt x="1332" y="1087"/>
                  </a:lnTo>
                  <a:lnTo>
                    <a:pt x="1390" y="1087"/>
                  </a:lnTo>
                  <a:lnTo>
                    <a:pt x="1448" y="1086"/>
                  </a:lnTo>
                  <a:lnTo>
                    <a:pt x="1506" y="1086"/>
                  </a:lnTo>
                  <a:lnTo>
                    <a:pt x="1565" y="1086"/>
                  </a:lnTo>
                  <a:lnTo>
                    <a:pt x="1623" y="1086"/>
                  </a:lnTo>
                  <a:lnTo>
                    <a:pt x="1681" y="1086"/>
                  </a:lnTo>
                  <a:lnTo>
                    <a:pt x="1739" y="1085"/>
                  </a:lnTo>
                  <a:lnTo>
                    <a:pt x="1796" y="1085"/>
                  </a:lnTo>
                  <a:lnTo>
                    <a:pt x="1854" y="1085"/>
                  </a:lnTo>
                  <a:lnTo>
                    <a:pt x="1912" y="1085"/>
                  </a:lnTo>
                  <a:lnTo>
                    <a:pt x="1926" y="1084"/>
                  </a:lnTo>
                  <a:lnTo>
                    <a:pt x="1938" y="1083"/>
                  </a:lnTo>
                  <a:lnTo>
                    <a:pt x="1948" y="1081"/>
                  </a:lnTo>
                  <a:lnTo>
                    <a:pt x="1957" y="1078"/>
                  </a:lnTo>
                  <a:lnTo>
                    <a:pt x="1962" y="1074"/>
                  </a:lnTo>
                  <a:lnTo>
                    <a:pt x="1967" y="1071"/>
                  </a:lnTo>
                  <a:lnTo>
                    <a:pt x="1968" y="1068"/>
                  </a:lnTo>
                  <a:lnTo>
                    <a:pt x="1968" y="1066"/>
                  </a:lnTo>
                  <a:lnTo>
                    <a:pt x="1968" y="1064"/>
                  </a:lnTo>
                  <a:lnTo>
                    <a:pt x="1967" y="1062"/>
                  </a:lnTo>
                  <a:lnTo>
                    <a:pt x="1935" y="1008"/>
                  </a:lnTo>
                  <a:lnTo>
                    <a:pt x="1902" y="956"/>
                  </a:lnTo>
                  <a:lnTo>
                    <a:pt x="1871" y="904"/>
                  </a:lnTo>
                  <a:lnTo>
                    <a:pt x="1839" y="850"/>
                  </a:lnTo>
                  <a:lnTo>
                    <a:pt x="1808" y="798"/>
                  </a:lnTo>
                  <a:lnTo>
                    <a:pt x="1775" y="744"/>
                  </a:lnTo>
                  <a:lnTo>
                    <a:pt x="1743" y="692"/>
                  </a:lnTo>
                  <a:lnTo>
                    <a:pt x="1712" y="638"/>
                  </a:lnTo>
                  <a:lnTo>
                    <a:pt x="1680" y="586"/>
                  </a:lnTo>
                  <a:lnTo>
                    <a:pt x="1648" y="533"/>
                  </a:lnTo>
                  <a:lnTo>
                    <a:pt x="1617" y="480"/>
                  </a:lnTo>
                  <a:lnTo>
                    <a:pt x="1586" y="427"/>
                  </a:lnTo>
                  <a:lnTo>
                    <a:pt x="1555" y="373"/>
                  </a:lnTo>
                  <a:lnTo>
                    <a:pt x="1522" y="321"/>
                  </a:lnTo>
                  <a:lnTo>
                    <a:pt x="1490" y="269"/>
                  </a:lnTo>
                  <a:lnTo>
                    <a:pt x="1457" y="216"/>
                  </a:lnTo>
                  <a:lnTo>
                    <a:pt x="1440" y="192"/>
                  </a:lnTo>
                  <a:lnTo>
                    <a:pt x="1423" y="169"/>
                  </a:lnTo>
                  <a:lnTo>
                    <a:pt x="1407" y="144"/>
                  </a:lnTo>
                  <a:lnTo>
                    <a:pt x="1389" y="121"/>
                  </a:lnTo>
                  <a:lnTo>
                    <a:pt x="1371" y="97"/>
                  </a:lnTo>
                  <a:lnTo>
                    <a:pt x="1353" y="74"/>
                  </a:lnTo>
                  <a:lnTo>
                    <a:pt x="1336" y="51"/>
                  </a:lnTo>
                  <a:lnTo>
                    <a:pt x="1320" y="27"/>
                  </a:lnTo>
                  <a:lnTo>
                    <a:pt x="1312" y="18"/>
                  </a:lnTo>
                  <a:lnTo>
                    <a:pt x="1302" y="10"/>
                  </a:lnTo>
                  <a:lnTo>
                    <a:pt x="1297" y="7"/>
                  </a:lnTo>
                  <a:lnTo>
                    <a:pt x="1292" y="5"/>
                  </a:lnTo>
                  <a:lnTo>
                    <a:pt x="1287" y="4"/>
                  </a:lnTo>
                  <a:lnTo>
                    <a:pt x="1282" y="3"/>
                  </a:lnTo>
                  <a:lnTo>
                    <a:pt x="1243" y="3"/>
                  </a:lnTo>
                  <a:lnTo>
                    <a:pt x="1204" y="3"/>
                  </a:lnTo>
                  <a:lnTo>
                    <a:pt x="1165" y="3"/>
                  </a:lnTo>
                  <a:lnTo>
                    <a:pt x="1126" y="3"/>
                  </a:lnTo>
                  <a:lnTo>
                    <a:pt x="1087" y="3"/>
                  </a:lnTo>
                  <a:lnTo>
                    <a:pt x="1048" y="3"/>
                  </a:lnTo>
                  <a:lnTo>
                    <a:pt x="1009" y="3"/>
                  </a:lnTo>
                  <a:lnTo>
                    <a:pt x="971" y="2"/>
                  </a:lnTo>
                  <a:lnTo>
                    <a:pt x="932" y="2"/>
                  </a:lnTo>
                  <a:lnTo>
                    <a:pt x="893" y="2"/>
                  </a:lnTo>
                  <a:lnTo>
                    <a:pt x="854" y="2"/>
                  </a:lnTo>
                  <a:lnTo>
                    <a:pt x="815" y="2"/>
                  </a:lnTo>
                  <a:lnTo>
                    <a:pt x="776" y="2"/>
                  </a:lnTo>
                  <a:lnTo>
                    <a:pt x="737" y="2"/>
                  </a:lnTo>
                  <a:lnTo>
                    <a:pt x="698" y="2"/>
                  </a:lnTo>
                  <a:lnTo>
                    <a:pt x="659" y="0"/>
                  </a:lnTo>
                  <a:lnTo>
                    <a:pt x="655" y="2"/>
                  </a:lnTo>
                  <a:lnTo>
                    <a:pt x="649" y="3"/>
                  </a:lnTo>
                  <a:lnTo>
                    <a:pt x="645" y="5"/>
                  </a:lnTo>
                  <a:lnTo>
                    <a:pt x="639" y="8"/>
                  </a:lnTo>
                  <a:lnTo>
                    <a:pt x="635" y="12"/>
                  </a:lnTo>
                  <a:lnTo>
                    <a:pt x="630" y="15"/>
                  </a:lnTo>
                  <a:lnTo>
                    <a:pt x="626" y="19"/>
                  </a:lnTo>
                  <a:lnTo>
                    <a:pt x="622" y="24"/>
                  </a:lnTo>
                  <a:lnTo>
                    <a:pt x="606" y="48"/>
                  </a:lnTo>
                  <a:lnTo>
                    <a:pt x="588" y="73"/>
                  </a:lnTo>
                  <a:lnTo>
                    <a:pt x="570" y="96"/>
                  </a:lnTo>
                  <a:lnTo>
                    <a:pt x="552" y="120"/>
                  </a:lnTo>
                  <a:lnTo>
                    <a:pt x="534" y="144"/>
                  </a:lnTo>
                  <a:lnTo>
                    <a:pt x="518" y="169"/>
                  </a:lnTo>
                  <a:lnTo>
                    <a:pt x="501" y="193"/>
                  </a:lnTo>
                  <a:lnTo>
                    <a:pt x="484" y="218"/>
                  </a:lnTo>
                  <a:lnTo>
                    <a:pt x="453" y="270"/>
                  </a:lnTo>
                  <a:lnTo>
                    <a:pt x="422" y="323"/>
                  </a:lnTo>
                  <a:lnTo>
                    <a:pt x="391" y="376"/>
                  </a:lnTo>
                  <a:lnTo>
                    <a:pt x="362" y="429"/>
                  </a:lnTo>
                  <a:lnTo>
                    <a:pt x="332" y="483"/>
                  </a:lnTo>
                  <a:lnTo>
                    <a:pt x="303" y="536"/>
                  </a:lnTo>
                  <a:lnTo>
                    <a:pt x="273" y="590"/>
                  </a:lnTo>
                  <a:lnTo>
                    <a:pt x="242" y="643"/>
                  </a:lnTo>
                  <a:lnTo>
                    <a:pt x="212" y="696"/>
                  </a:lnTo>
                  <a:lnTo>
                    <a:pt x="182" y="750"/>
                  </a:lnTo>
                  <a:lnTo>
                    <a:pt x="152" y="803"/>
                  </a:lnTo>
                  <a:lnTo>
                    <a:pt x="122" y="856"/>
                  </a:lnTo>
                  <a:lnTo>
                    <a:pt x="92" y="909"/>
                  </a:lnTo>
                  <a:lnTo>
                    <a:pt x="62" y="963"/>
                  </a:lnTo>
                  <a:lnTo>
                    <a:pt x="32" y="1016"/>
                  </a:lnTo>
                  <a:lnTo>
                    <a:pt x="1" y="1068"/>
                  </a:lnTo>
                  <a:lnTo>
                    <a:pt x="0" y="1072"/>
                  </a:lnTo>
                  <a:lnTo>
                    <a:pt x="0" y="1074"/>
                  </a:lnTo>
                  <a:lnTo>
                    <a:pt x="1" y="1076"/>
                  </a:lnTo>
                  <a:lnTo>
                    <a:pt x="2" y="1078"/>
                  </a:lnTo>
                  <a:lnTo>
                    <a:pt x="5" y="1082"/>
                  </a:lnTo>
                  <a:lnTo>
                    <a:pt x="12" y="1085"/>
                  </a:lnTo>
                  <a:lnTo>
                    <a:pt x="20" y="1088"/>
                  </a:lnTo>
                  <a:lnTo>
                    <a:pt x="30" y="1091"/>
                  </a:lnTo>
                  <a:lnTo>
                    <a:pt x="42" y="1092"/>
                  </a:lnTo>
                  <a:lnTo>
                    <a:pt x="55" y="1092"/>
                  </a:lnTo>
                  <a:close/>
                </a:path>
              </a:pathLst>
            </a:custGeom>
            <a:solidFill>
              <a:srgbClr val="495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53" name="Freeform 537"/>
            <p:cNvSpPr>
              <a:spLocks noEditPoints="1"/>
            </p:cNvSpPr>
            <p:nvPr/>
          </p:nvSpPr>
          <p:spPr bwMode="auto">
            <a:xfrm>
              <a:off x="1963" y="2954"/>
              <a:ext cx="125" cy="47"/>
            </a:xfrm>
            <a:custGeom>
              <a:avLst/>
              <a:gdLst/>
              <a:ahLst/>
              <a:cxnLst>
                <a:cxn ang="0">
                  <a:pos x="0" y="338"/>
                </a:cxn>
                <a:cxn ang="0">
                  <a:pos x="242" y="12"/>
                </a:cxn>
                <a:cxn ang="0">
                  <a:pos x="293" y="50"/>
                </a:cxn>
                <a:cxn ang="0">
                  <a:pos x="51" y="376"/>
                </a:cxn>
                <a:cxn ang="0">
                  <a:pos x="0" y="338"/>
                </a:cxn>
                <a:cxn ang="0">
                  <a:pos x="242" y="12"/>
                </a:cxn>
                <a:cxn ang="0">
                  <a:pos x="251" y="0"/>
                </a:cxn>
                <a:cxn ang="0">
                  <a:pos x="267" y="0"/>
                </a:cxn>
                <a:cxn ang="0">
                  <a:pos x="267" y="31"/>
                </a:cxn>
                <a:cxn ang="0">
                  <a:pos x="242" y="12"/>
                </a:cxn>
                <a:cxn ang="0">
                  <a:pos x="267" y="0"/>
                </a:cxn>
                <a:cxn ang="0">
                  <a:pos x="734" y="0"/>
                </a:cxn>
                <a:cxn ang="0">
                  <a:pos x="734" y="63"/>
                </a:cxn>
                <a:cxn ang="0">
                  <a:pos x="267" y="63"/>
                </a:cxn>
                <a:cxn ang="0">
                  <a:pos x="267" y="0"/>
                </a:cxn>
                <a:cxn ang="0">
                  <a:pos x="734" y="0"/>
                </a:cxn>
                <a:cxn ang="0">
                  <a:pos x="750" y="0"/>
                </a:cxn>
                <a:cxn ang="0">
                  <a:pos x="760" y="12"/>
                </a:cxn>
                <a:cxn ang="0">
                  <a:pos x="734" y="31"/>
                </a:cxn>
                <a:cxn ang="0">
                  <a:pos x="734" y="0"/>
                </a:cxn>
                <a:cxn ang="0">
                  <a:pos x="760" y="12"/>
                </a:cxn>
                <a:cxn ang="0">
                  <a:pos x="999" y="338"/>
                </a:cxn>
                <a:cxn ang="0">
                  <a:pos x="948" y="376"/>
                </a:cxn>
                <a:cxn ang="0">
                  <a:pos x="709" y="50"/>
                </a:cxn>
                <a:cxn ang="0">
                  <a:pos x="760" y="12"/>
                </a:cxn>
              </a:cxnLst>
              <a:rect l="0" t="0" r="r" b="b"/>
              <a:pathLst>
                <a:path w="999" h="376">
                  <a:moveTo>
                    <a:pt x="0" y="338"/>
                  </a:moveTo>
                  <a:lnTo>
                    <a:pt x="242" y="12"/>
                  </a:lnTo>
                  <a:lnTo>
                    <a:pt x="293" y="50"/>
                  </a:lnTo>
                  <a:lnTo>
                    <a:pt x="51" y="376"/>
                  </a:lnTo>
                  <a:lnTo>
                    <a:pt x="0" y="338"/>
                  </a:lnTo>
                  <a:close/>
                  <a:moveTo>
                    <a:pt x="242" y="12"/>
                  </a:moveTo>
                  <a:lnTo>
                    <a:pt x="251" y="0"/>
                  </a:lnTo>
                  <a:lnTo>
                    <a:pt x="267" y="0"/>
                  </a:lnTo>
                  <a:lnTo>
                    <a:pt x="267" y="31"/>
                  </a:lnTo>
                  <a:lnTo>
                    <a:pt x="242" y="12"/>
                  </a:lnTo>
                  <a:close/>
                  <a:moveTo>
                    <a:pt x="267" y="0"/>
                  </a:moveTo>
                  <a:lnTo>
                    <a:pt x="734" y="0"/>
                  </a:lnTo>
                  <a:lnTo>
                    <a:pt x="734" y="63"/>
                  </a:lnTo>
                  <a:lnTo>
                    <a:pt x="267" y="63"/>
                  </a:lnTo>
                  <a:lnTo>
                    <a:pt x="267" y="0"/>
                  </a:lnTo>
                  <a:close/>
                  <a:moveTo>
                    <a:pt x="734" y="0"/>
                  </a:moveTo>
                  <a:lnTo>
                    <a:pt x="750" y="0"/>
                  </a:lnTo>
                  <a:lnTo>
                    <a:pt x="760" y="12"/>
                  </a:lnTo>
                  <a:lnTo>
                    <a:pt x="734" y="31"/>
                  </a:lnTo>
                  <a:lnTo>
                    <a:pt x="734" y="0"/>
                  </a:lnTo>
                  <a:close/>
                  <a:moveTo>
                    <a:pt x="760" y="12"/>
                  </a:moveTo>
                  <a:lnTo>
                    <a:pt x="999" y="338"/>
                  </a:lnTo>
                  <a:lnTo>
                    <a:pt x="948" y="376"/>
                  </a:lnTo>
                  <a:lnTo>
                    <a:pt x="709" y="50"/>
                  </a:lnTo>
                  <a:lnTo>
                    <a:pt x="760" y="12"/>
                  </a:lnTo>
                  <a:close/>
                </a:path>
              </a:pathLst>
            </a:custGeom>
            <a:solidFill>
              <a:srgbClr val="495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54" name="Freeform 538"/>
            <p:cNvSpPr>
              <a:spLocks/>
            </p:cNvSpPr>
            <p:nvPr/>
          </p:nvSpPr>
          <p:spPr bwMode="auto">
            <a:xfrm>
              <a:off x="1902" y="2940"/>
              <a:ext cx="246" cy="32"/>
            </a:xfrm>
            <a:custGeom>
              <a:avLst/>
              <a:gdLst/>
              <a:ahLst/>
              <a:cxnLst>
                <a:cxn ang="0">
                  <a:pos x="56" y="253"/>
                </a:cxn>
                <a:cxn ang="0">
                  <a:pos x="37" y="253"/>
                </a:cxn>
                <a:cxn ang="0">
                  <a:pos x="19" y="252"/>
                </a:cxn>
                <a:cxn ang="0">
                  <a:pos x="16" y="250"/>
                </a:cxn>
                <a:cxn ang="0">
                  <a:pos x="12" y="249"/>
                </a:cxn>
                <a:cxn ang="0">
                  <a:pos x="8" y="246"/>
                </a:cxn>
                <a:cxn ang="0">
                  <a:pos x="6" y="244"/>
                </a:cxn>
                <a:cxn ang="0">
                  <a:pos x="4" y="241"/>
                </a:cxn>
                <a:cxn ang="0">
                  <a:pos x="2" y="236"/>
                </a:cxn>
                <a:cxn ang="0">
                  <a:pos x="0" y="232"/>
                </a:cxn>
                <a:cxn ang="0">
                  <a:pos x="0" y="228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4" y="14"/>
                </a:cxn>
                <a:cxn ang="0">
                  <a:pos x="6" y="17"/>
                </a:cxn>
                <a:cxn ang="0">
                  <a:pos x="8" y="19"/>
                </a:cxn>
                <a:cxn ang="0">
                  <a:pos x="12" y="22"/>
                </a:cxn>
                <a:cxn ang="0">
                  <a:pos x="16" y="24"/>
                </a:cxn>
                <a:cxn ang="0">
                  <a:pos x="19" y="25"/>
                </a:cxn>
                <a:cxn ang="0">
                  <a:pos x="37" y="27"/>
                </a:cxn>
                <a:cxn ang="0">
                  <a:pos x="56" y="27"/>
                </a:cxn>
                <a:cxn ang="0">
                  <a:pos x="1913" y="27"/>
                </a:cxn>
                <a:cxn ang="0">
                  <a:pos x="1931" y="27"/>
                </a:cxn>
                <a:cxn ang="0">
                  <a:pos x="1949" y="25"/>
                </a:cxn>
                <a:cxn ang="0">
                  <a:pos x="1953" y="24"/>
                </a:cxn>
                <a:cxn ang="0">
                  <a:pos x="1957" y="22"/>
                </a:cxn>
                <a:cxn ang="0">
                  <a:pos x="1960" y="19"/>
                </a:cxn>
                <a:cxn ang="0">
                  <a:pos x="1963" y="17"/>
                </a:cxn>
                <a:cxn ang="0">
                  <a:pos x="1966" y="14"/>
                </a:cxn>
                <a:cxn ang="0">
                  <a:pos x="1967" y="10"/>
                </a:cxn>
                <a:cxn ang="0">
                  <a:pos x="1968" y="6"/>
                </a:cxn>
                <a:cxn ang="0">
                  <a:pos x="1969" y="0"/>
                </a:cxn>
                <a:cxn ang="0">
                  <a:pos x="1969" y="228"/>
                </a:cxn>
                <a:cxn ang="0">
                  <a:pos x="1968" y="232"/>
                </a:cxn>
                <a:cxn ang="0">
                  <a:pos x="1967" y="236"/>
                </a:cxn>
                <a:cxn ang="0">
                  <a:pos x="1966" y="241"/>
                </a:cxn>
                <a:cxn ang="0">
                  <a:pos x="1963" y="244"/>
                </a:cxn>
                <a:cxn ang="0">
                  <a:pos x="1960" y="246"/>
                </a:cxn>
                <a:cxn ang="0">
                  <a:pos x="1957" y="249"/>
                </a:cxn>
                <a:cxn ang="0">
                  <a:pos x="1953" y="250"/>
                </a:cxn>
                <a:cxn ang="0">
                  <a:pos x="1949" y="252"/>
                </a:cxn>
                <a:cxn ang="0">
                  <a:pos x="1931" y="253"/>
                </a:cxn>
                <a:cxn ang="0">
                  <a:pos x="1913" y="253"/>
                </a:cxn>
                <a:cxn ang="0">
                  <a:pos x="1377" y="253"/>
                </a:cxn>
                <a:cxn ang="0">
                  <a:pos x="1358" y="253"/>
                </a:cxn>
                <a:cxn ang="0">
                  <a:pos x="1358" y="64"/>
                </a:cxn>
                <a:cxn ang="0">
                  <a:pos x="610" y="64"/>
                </a:cxn>
                <a:cxn ang="0">
                  <a:pos x="610" y="253"/>
                </a:cxn>
                <a:cxn ang="0">
                  <a:pos x="56" y="253"/>
                </a:cxn>
              </a:cxnLst>
              <a:rect l="0" t="0" r="r" b="b"/>
              <a:pathLst>
                <a:path w="1969" h="253">
                  <a:moveTo>
                    <a:pt x="56" y="253"/>
                  </a:moveTo>
                  <a:lnTo>
                    <a:pt x="37" y="253"/>
                  </a:lnTo>
                  <a:lnTo>
                    <a:pt x="19" y="252"/>
                  </a:lnTo>
                  <a:lnTo>
                    <a:pt x="16" y="250"/>
                  </a:lnTo>
                  <a:lnTo>
                    <a:pt x="12" y="249"/>
                  </a:lnTo>
                  <a:lnTo>
                    <a:pt x="8" y="246"/>
                  </a:lnTo>
                  <a:lnTo>
                    <a:pt x="6" y="244"/>
                  </a:lnTo>
                  <a:lnTo>
                    <a:pt x="4" y="241"/>
                  </a:lnTo>
                  <a:lnTo>
                    <a:pt x="2" y="236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6" y="17"/>
                  </a:lnTo>
                  <a:lnTo>
                    <a:pt x="8" y="19"/>
                  </a:lnTo>
                  <a:lnTo>
                    <a:pt x="12" y="22"/>
                  </a:lnTo>
                  <a:lnTo>
                    <a:pt x="16" y="24"/>
                  </a:lnTo>
                  <a:lnTo>
                    <a:pt x="19" y="25"/>
                  </a:lnTo>
                  <a:lnTo>
                    <a:pt x="37" y="27"/>
                  </a:lnTo>
                  <a:lnTo>
                    <a:pt x="56" y="27"/>
                  </a:lnTo>
                  <a:lnTo>
                    <a:pt x="1913" y="27"/>
                  </a:lnTo>
                  <a:lnTo>
                    <a:pt x="1931" y="27"/>
                  </a:lnTo>
                  <a:lnTo>
                    <a:pt x="1949" y="25"/>
                  </a:lnTo>
                  <a:lnTo>
                    <a:pt x="1953" y="24"/>
                  </a:lnTo>
                  <a:lnTo>
                    <a:pt x="1957" y="22"/>
                  </a:lnTo>
                  <a:lnTo>
                    <a:pt x="1960" y="19"/>
                  </a:lnTo>
                  <a:lnTo>
                    <a:pt x="1963" y="17"/>
                  </a:lnTo>
                  <a:lnTo>
                    <a:pt x="1966" y="14"/>
                  </a:lnTo>
                  <a:lnTo>
                    <a:pt x="1967" y="10"/>
                  </a:lnTo>
                  <a:lnTo>
                    <a:pt x="1968" y="6"/>
                  </a:lnTo>
                  <a:lnTo>
                    <a:pt x="1969" y="0"/>
                  </a:lnTo>
                  <a:lnTo>
                    <a:pt x="1969" y="228"/>
                  </a:lnTo>
                  <a:lnTo>
                    <a:pt x="1968" y="232"/>
                  </a:lnTo>
                  <a:lnTo>
                    <a:pt x="1967" y="236"/>
                  </a:lnTo>
                  <a:lnTo>
                    <a:pt x="1966" y="241"/>
                  </a:lnTo>
                  <a:lnTo>
                    <a:pt x="1963" y="244"/>
                  </a:lnTo>
                  <a:lnTo>
                    <a:pt x="1960" y="246"/>
                  </a:lnTo>
                  <a:lnTo>
                    <a:pt x="1957" y="249"/>
                  </a:lnTo>
                  <a:lnTo>
                    <a:pt x="1953" y="250"/>
                  </a:lnTo>
                  <a:lnTo>
                    <a:pt x="1949" y="252"/>
                  </a:lnTo>
                  <a:lnTo>
                    <a:pt x="1931" y="253"/>
                  </a:lnTo>
                  <a:lnTo>
                    <a:pt x="1913" y="253"/>
                  </a:lnTo>
                  <a:lnTo>
                    <a:pt x="1377" y="253"/>
                  </a:lnTo>
                  <a:lnTo>
                    <a:pt x="1358" y="253"/>
                  </a:lnTo>
                  <a:lnTo>
                    <a:pt x="1358" y="64"/>
                  </a:lnTo>
                  <a:lnTo>
                    <a:pt x="610" y="64"/>
                  </a:lnTo>
                  <a:lnTo>
                    <a:pt x="610" y="253"/>
                  </a:lnTo>
                  <a:lnTo>
                    <a:pt x="56" y="253"/>
                  </a:lnTo>
                  <a:close/>
                </a:path>
              </a:pathLst>
            </a:custGeom>
            <a:solidFill>
              <a:srgbClr val="495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6" name="Rectangle 1100"/>
          <p:cNvSpPr>
            <a:spLocks noChangeArrowheads="1"/>
          </p:cNvSpPr>
          <p:nvPr/>
        </p:nvSpPr>
        <p:spPr bwMode="auto">
          <a:xfrm>
            <a:off x="2895600" y="3032125"/>
            <a:ext cx="609600" cy="228600"/>
          </a:xfrm>
          <a:prstGeom prst="rect">
            <a:avLst/>
          </a:prstGeom>
          <a:solidFill>
            <a:srgbClr val="003399"/>
          </a:solidFill>
          <a:ln w="1270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36" name="Picture 10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600200"/>
            <a:ext cx="1317625" cy="1362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1238" name="Text Box 1062"/>
          <p:cNvSpPr txBox="1">
            <a:spLocks noChangeArrowheads="1"/>
          </p:cNvSpPr>
          <p:nvPr/>
        </p:nvSpPr>
        <p:spPr bwMode="auto">
          <a:xfrm>
            <a:off x="1371600" y="1355725"/>
            <a:ext cx="1143000" cy="854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i="0">
                <a:latin typeface="Arial" charset="0"/>
              </a:rPr>
              <a:t>A work request is phoned, emailed, or typed into a form on the internet.</a:t>
            </a:r>
          </a:p>
        </p:txBody>
      </p:sp>
      <p:sp>
        <p:nvSpPr>
          <p:cNvPr id="51239" name="Text Box 1063"/>
          <p:cNvSpPr txBox="1">
            <a:spLocks noChangeArrowheads="1"/>
          </p:cNvSpPr>
          <p:nvPr/>
        </p:nvSpPr>
        <p:spPr bwMode="auto">
          <a:xfrm>
            <a:off x="2438400" y="3276600"/>
            <a:ext cx="16002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i="0">
                <a:latin typeface="Arial" charset="0"/>
              </a:rPr>
              <a:t>The work request is added to the queue. The supervisor approves and schedules the work. </a:t>
            </a:r>
          </a:p>
        </p:txBody>
      </p:sp>
      <p:sp>
        <p:nvSpPr>
          <p:cNvPr id="51240" name="Text Box 1064"/>
          <p:cNvSpPr txBox="1">
            <a:spLocks noChangeArrowheads="1"/>
          </p:cNvSpPr>
          <p:nvPr/>
        </p:nvSpPr>
        <p:spPr bwMode="auto">
          <a:xfrm>
            <a:off x="4876800" y="1219200"/>
            <a:ext cx="1676400" cy="703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000" i="0">
                <a:latin typeface="Arial" charset="0"/>
              </a:rPr>
              <a:t>The work orders to be processed are sent to the </a:t>
            </a:r>
            <a:r>
              <a:rPr lang="en-US" sz="1000" b="1" i="0">
                <a:latin typeface="Arial" charset="0"/>
              </a:rPr>
              <a:t>Transfer Table</a:t>
            </a:r>
            <a:r>
              <a:rPr lang="en-US" sz="1000" i="0">
                <a:latin typeface="Arial" charset="0"/>
              </a:rPr>
              <a:t>. They are then assigned to selected tradespeople. </a:t>
            </a:r>
          </a:p>
        </p:txBody>
      </p:sp>
      <p:sp>
        <p:nvSpPr>
          <p:cNvPr id="51241" name="Text Box 1065"/>
          <p:cNvSpPr txBox="1">
            <a:spLocks noChangeArrowheads="1"/>
          </p:cNvSpPr>
          <p:nvPr/>
        </p:nvSpPr>
        <p:spPr bwMode="auto">
          <a:xfrm>
            <a:off x="1752600" y="4343400"/>
            <a:ext cx="1905000" cy="825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000" i="0">
                <a:latin typeface="Arial" charset="0"/>
              </a:rPr>
              <a:t>The information is checked for validity in the </a:t>
            </a:r>
            <a:r>
              <a:rPr lang="en-US" sz="1000" b="1" i="0">
                <a:latin typeface="Arial" charset="0"/>
              </a:rPr>
              <a:t>Transfer Table</a:t>
            </a:r>
            <a:r>
              <a:rPr lang="en-US" sz="1000" i="0">
                <a:latin typeface="Arial" charset="0"/>
              </a:rPr>
              <a:t>. The ARCHIBUS/FM supervisor may review, repair or reject the records. The records are then processed.</a:t>
            </a:r>
            <a:endParaRPr lang="en-US" sz="1000" b="1" i="0">
              <a:latin typeface="Arial" charset="0"/>
            </a:endParaRPr>
          </a:p>
        </p:txBody>
      </p:sp>
      <p:sp>
        <p:nvSpPr>
          <p:cNvPr id="51242" name="Rectangle 1066"/>
          <p:cNvSpPr>
            <a:spLocks noChangeArrowheads="1"/>
          </p:cNvSpPr>
          <p:nvPr/>
        </p:nvSpPr>
        <p:spPr bwMode="auto">
          <a:xfrm>
            <a:off x="7467600" y="3124200"/>
            <a:ext cx="12954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000" i="0">
                <a:latin typeface="Arial" charset="0"/>
              </a:rPr>
              <a:t>Work order details are downloaded to the selected trades person’s Palm unit.</a:t>
            </a:r>
          </a:p>
        </p:txBody>
      </p:sp>
      <p:pic>
        <p:nvPicPr>
          <p:cNvPr id="51245" name="Picture 106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029200"/>
            <a:ext cx="1143000" cy="1143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1246" name="Picture 107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447800"/>
            <a:ext cx="1195388" cy="1524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1247" name="Text Box 1071"/>
          <p:cNvSpPr txBox="1">
            <a:spLocks noChangeArrowheads="1"/>
          </p:cNvSpPr>
          <p:nvPr/>
        </p:nvSpPr>
        <p:spPr bwMode="auto">
          <a:xfrm>
            <a:off x="5181600" y="4191000"/>
            <a:ext cx="1447800" cy="1158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i="0">
                <a:latin typeface="Arial" charset="0"/>
              </a:rPr>
              <a:t>At the end of the shift the tradesperson transfers the updated work orders, and any new  work requests or work orders created in the field.</a:t>
            </a:r>
          </a:p>
        </p:txBody>
      </p:sp>
      <p:sp>
        <p:nvSpPr>
          <p:cNvPr id="51248" name="Text Box 1072"/>
          <p:cNvSpPr txBox="1">
            <a:spLocks noChangeArrowheads="1"/>
          </p:cNvSpPr>
          <p:nvPr/>
        </p:nvSpPr>
        <p:spPr bwMode="auto">
          <a:xfrm>
            <a:off x="228600" y="4114800"/>
            <a:ext cx="1066800" cy="854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i="0">
                <a:latin typeface="Arial" charset="0"/>
              </a:rPr>
              <a:t>When the work has been done, the requesting person is notified</a:t>
            </a:r>
            <a:r>
              <a:rPr lang="en-US" sz="1000" i="0"/>
              <a:t>.</a:t>
            </a:r>
          </a:p>
        </p:txBody>
      </p:sp>
      <p:sp>
        <p:nvSpPr>
          <p:cNvPr id="51250" name="AutoShape 1074"/>
          <p:cNvSpPr>
            <a:spLocks noChangeArrowheads="1"/>
          </p:cNvSpPr>
          <p:nvPr/>
        </p:nvSpPr>
        <p:spPr bwMode="auto">
          <a:xfrm>
            <a:off x="5638800" y="5486400"/>
            <a:ext cx="990600" cy="457200"/>
          </a:xfrm>
          <a:prstGeom prst="leftArrow">
            <a:avLst>
              <a:gd name="adj1" fmla="val 50000"/>
              <a:gd name="adj2" fmla="val 54167"/>
            </a:avLst>
          </a:prstGeom>
          <a:solidFill>
            <a:srgbClr val="003399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53" name="Text Box 1077"/>
          <p:cNvSpPr txBox="1">
            <a:spLocks noChangeArrowheads="1"/>
          </p:cNvSpPr>
          <p:nvPr/>
        </p:nvSpPr>
        <p:spPr bwMode="auto">
          <a:xfrm>
            <a:off x="6553200" y="5410200"/>
            <a:ext cx="1219200" cy="8255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000" i="0">
                <a:latin typeface="Arial" charset="0"/>
              </a:rPr>
              <a:t>The trades person completes the requested task and updates time &amp; cost details on Palm unit. </a:t>
            </a:r>
          </a:p>
        </p:txBody>
      </p:sp>
      <p:sp>
        <p:nvSpPr>
          <p:cNvPr id="51255" name="Text Box 1079"/>
          <p:cNvSpPr txBox="1">
            <a:spLocks noChangeArrowheads="1"/>
          </p:cNvSpPr>
          <p:nvPr/>
        </p:nvSpPr>
        <p:spPr bwMode="auto">
          <a:xfrm>
            <a:off x="2895600" y="3009900"/>
            <a:ext cx="641350" cy="2746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200" b="1" i="0">
                <a:solidFill>
                  <a:schemeClr val="bg1"/>
                </a:solidFill>
                <a:latin typeface="Arial" charset="0"/>
              </a:rPr>
              <a:t>Step 2</a:t>
            </a:r>
            <a:endParaRPr lang="en-US" sz="1000" i="0">
              <a:solidFill>
                <a:schemeClr val="bg1"/>
              </a:solidFill>
            </a:endParaRPr>
          </a:p>
        </p:txBody>
      </p:sp>
      <p:pic>
        <p:nvPicPr>
          <p:cNvPr id="51262" name="Picture 1086" descr="I:\NICK\TT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5257800"/>
            <a:ext cx="898525" cy="933450"/>
          </a:xfrm>
          <a:prstGeom prst="rect">
            <a:avLst/>
          </a:prstGeom>
          <a:noFill/>
        </p:spPr>
      </p:pic>
      <p:pic>
        <p:nvPicPr>
          <p:cNvPr id="51263" name="Picture 1087" descr="I:\NICK\TRADE2M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5181600"/>
            <a:ext cx="777875" cy="1319213"/>
          </a:xfrm>
          <a:prstGeom prst="rect">
            <a:avLst/>
          </a:prstGeom>
          <a:noFill/>
        </p:spPr>
      </p:pic>
      <p:sp>
        <p:nvSpPr>
          <p:cNvPr id="51265" name="AutoShape 1089"/>
          <p:cNvSpPr>
            <a:spLocks noChangeArrowheads="1"/>
          </p:cNvSpPr>
          <p:nvPr/>
        </p:nvSpPr>
        <p:spPr bwMode="auto">
          <a:xfrm>
            <a:off x="1447800" y="22098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003399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54" name="Text Box 1078"/>
          <p:cNvSpPr txBox="1">
            <a:spLocks noChangeArrowheads="1"/>
          </p:cNvSpPr>
          <p:nvPr/>
        </p:nvSpPr>
        <p:spPr bwMode="auto">
          <a:xfrm>
            <a:off x="1524000" y="2286000"/>
            <a:ext cx="641350" cy="2746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200" b="1" i="0">
                <a:solidFill>
                  <a:schemeClr val="bg1"/>
                </a:solidFill>
                <a:latin typeface="Arial" charset="0"/>
              </a:rPr>
              <a:t>Step 1</a:t>
            </a:r>
            <a:endParaRPr lang="en-US" sz="1000" i="0">
              <a:solidFill>
                <a:schemeClr val="bg1"/>
              </a:solidFill>
            </a:endParaRPr>
          </a:p>
        </p:txBody>
      </p:sp>
      <p:pic>
        <p:nvPicPr>
          <p:cNvPr id="51267" name="Picture 1091" descr="C:\Data\AG Corel\AFM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35288" y="2514600"/>
            <a:ext cx="358775" cy="381000"/>
          </a:xfrm>
          <a:prstGeom prst="rect">
            <a:avLst/>
          </a:prstGeom>
          <a:noFill/>
        </p:spPr>
      </p:pic>
      <p:sp>
        <p:nvSpPr>
          <p:cNvPr id="51268" name="AutoShape 1092"/>
          <p:cNvSpPr>
            <a:spLocks noChangeArrowheads="1"/>
          </p:cNvSpPr>
          <p:nvPr/>
        </p:nvSpPr>
        <p:spPr bwMode="auto">
          <a:xfrm>
            <a:off x="4114800" y="22098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003399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69" name="Text Box 1093"/>
          <p:cNvSpPr txBox="1">
            <a:spLocks noChangeArrowheads="1"/>
          </p:cNvSpPr>
          <p:nvPr/>
        </p:nvSpPr>
        <p:spPr bwMode="auto">
          <a:xfrm>
            <a:off x="4191000" y="2286000"/>
            <a:ext cx="641350" cy="2746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200" b="1" i="0">
                <a:solidFill>
                  <a:schemeClr val="bg1"/>
                </a:solidFill>
                <a:latin typeface="Arial" charset="0"/>
              </a:rPr>
              <a:t>Step 3</a:t>
            </a:r>
            <a:endParaRPr lang="en-US" sz="1000" i="0">
              <a:solidFill>
                <a:schemeClr val="bg1"/>
              </a:solidFill>
            </a:endParaRPr>
          </a:p>
        </p:txBody>
      </p:sp>
      <p:pic>
        <p:nvPicPr>
          <p:cNvPr id="51270" name="Picture 1094" descr="I:\NICK\TT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1981200"/>
            <a:ext cx="898525" cy="933450"/>
          </a:xfrm>
          <a:prstGeom prst="rect">
            <a:avLst/>
          </a:prstGeom>
          <a:noFill/>
        </p:spPr>
      </p:pic>
      <p:pic>
        <p:nvPicPr>
          <p:cNvPr id="51271" name="Picture 1095" descr="C:\Data\AG Corel\mvfm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62838" y="1828800"/>
            <a:ext cx="1223962" cy="1225550"/>
          </a:xfrm>
          <a:prstGeom prst="rect">
            <a:avLst/>
          </a:prstGeom>
          <a:noFill/>
        </p:spPr>
      </p:pic>
      <p:sp>
        <p:nvSpPr>
          <p:cNvPr id="51272" name="AutoShape 1096"/>
          <p:cNvSpPr>
            <a:spLocks noChangeArrowheads="1"/>
          </p:cNvSpPr>
          <p:nvPr/>
        </p:nvSpPr>
        <p:spPr bwMode="auto">
          <a:xfrm>
            <a:off x="6324600" y="22098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003399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73" name="Text Box 1097"/>
          <p:cNvSpPr txBox="1">
            <a:spLocks noChangeArrowheads="1"/>
          </p:cNvSpPr>
          <p:nvPr/>
        </p:nvSpPr>
        <p:spPr bwMode="auto">
          <a:xfrm>
            <a:off x="6400800" y="2286000"/>
            <a:ext cx="641350" cy="2746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200" b="1" i="0">
                <a:solidFill>
                  <a:schemeClr val="bg1"/>
                </a:solidFill>
                <a:latin typeface="Arial" charset="0"/>
              </a:rPr>
              <a:t>Step 4</a:t>
            </a:r>
            <a:endParaRPr lang="en-US" sz="1000" i="0">
              <a:solidFill>
                <a:schemeClr val="bg1"/>
              </a:solidFill>
            </a:endParaRPr>
          </a:p>
        </p:txBody>
      </p:sp>
      <p:sp>
        <p:nvSpPr>
          <p:cNvPr id="51274" name="AutoShape 1098"/>
          <p:cNvSpPr>
            <a:spLocks noChangeArrowheads="1"/>
          </p:cNvSpPr>
          <p:nvPr/>
        </p:nvSpPr>
        <p:spPr bwMode="auto">
          <a:xfrm>
            <a:off x="7848600" y="3886200"/>
            <a:ext cx="485775" cy="1219200"/>
          </a:xfrm>
          <a:prstGeom prst="downArrow">
            <a:avLst>
              <a:gd name="adj1" fmla="val 50000"/>
              <a:gd name="adj2" fmla="val 62745"/>
            </a:avLst>
          </a:prstGeom>
          <a:solidFill>
            <a:srgbClr val="003399"/>
          </a:solidFill>
          <a:ln w="1270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75" name="Text Box 1099"/>
          <p:cNvSpPr txBox="1">
            <a:spLocks noChangeArrowheads="1"/>
          </p:cNvSpPr>
          <p:nvPr/>
        </p:nvSpPr>
        <p:spPr bwMode="auto">
          <a:xfrm>
            <a:off x="7772400" y="3884613"/>
            <a:ext cx="641350" cy="11874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200" b="1" i="0">
                <a:solidFill>
                  <a:schemeClr val="bg1"/>
                </a:solidFill>
                <a:latin typeface="Arial" charset="0"/>
              </a:rPr>
              <a:t>S</a:t>
            </a:r>
          </a:p>
          <a:p>
            <a:r>
              <a:rPr lang="en-US" sz="1200" b="1" i="0">
                <a:solidFill>
                  <a:schemeClr val="bg1"/>
                </a:solidFill>
                <a:latin typeface="Arial" charset="0"/>
              </a:rPr>
              <a:t>t</a:t>
            </a:r>
          </a:p>
          <a:p>
            <a:r>
              <a:rPr lang="en-US" sz="1200" b="1" i="0">
                <a:solidFill>
                  <a:schemeClr val="bg1"/>
                </a:solidFill>
                <a:latin typeface="Arial" charset="0"/>
              </a:rPr>
              <a:t>e</a:t>
            </a:r>
          </a:p>
          <a:p>
            <a:r>
              <a:rPr lang="en-US" sz="1200" b="1" i="0">
                <a:solidFill>
                  <a:schemeClr val="bg1"/>
                </a:solidFill>
                <a:latin typeface="Arial" charset="0"/>
              </a:rPr>
              <a:t>p</a:t>
            </a:r>
          </a:p>
          <a:p>
            <a:endParaRPr lang="en-US" sz="1200" b="1" i="0">
              <a:solidFill>
                <a:schemeClr val="bg1"/>
              </a:solidFill>
              <a:latin typeface="Arial" charset="0"/>
            </a:endParaRPr>
          </a:p>
          <a:p>
            <a:r>
              <a:rPr lang="en-US" sz="1200" b="1" i="0">
                <a:solidFill>
                  <a:schemeClr val="bg1"/>
                </a:solidFill>
                <a:latin typeface="Arial" charset="0"/>
              </a:rPr>
              <a:t>5</a:t>
            </a:r>
            <a:endParaRPr lang="en-US" sz="1000" i="0">
              <a:solidFill>
                <a:schemeClr val="bg1"/>
              </a:solidFill>
            </a:endParaRPr>
          </a:p>
        </p:txBody>
      </p:sp>
      <p:sp>
        <p:nvSpPr>
          <p:cNvPr id="51277" name="Text Box 1101"/>
          <p:cNvSpPr txBox="1">
            <a:spLocks noChangeArrowheads="1"/>
          </p:cNvSpPr>
          <p:nvPr/>
        </p:nvSpPr>
        <p:spPr bwMode="auto">
          <a:xfrm>
            <a:off x="5867400" y="5562600"/>
            <a:ext cx="641350" cy="2746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200" b="1" i="0">
                <a:solidFill>
                  <a:schemeClr val="bg1"/>
                </a:solidFill>
                <a:latin typeface="Arial" charset="0"/>
              </a:rPr>
              <a:t>Step 6</a:t>
            </a:r>
            <a:endParaRPr lang="en-US" sz="1000" i="0">
              <a:solidFill>
                <a:schemeClr val="bg1"/>
              </a:solidFill>
            </a:endParaRPr>
          </a:p>
        </p:txBody>
      </p:sp>
      <p:pic>
        <p:nvPicPr>
          <p:cNvPr id="51278" name="Picture 1102" descr="C:\Data\AG Corel\mvfm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43400" y="5105400"/>
            <a:ext cx="1223963" cy="1225550"/>
          </a:xfrm>
          <a:prstGeom prst="rect">
            <a:avLst/>
          </a:prstGeom>
          <a:noFill/>
        </p:spPr>
      </p:pic>
      <p:sp>
        <p:nvSpPr>
          <p:cNvPr id="51279" name="AutoShape 1103"/>
          <p:cNvSpPr>
            <a:spLocks noChangeArrowheads="1"/>
          </p:cNvSpPr>
          <p:nvPr/>
        </p:nvSpPr>
        <p:spPr bwMode="auto">
          <a:xfrm>
            <a:off x="3276600" y="5486400"/>
            <a:ext cx="990600" cy="457200"/>
          </a:xfrm>
          <a:prstGeom prst="leftArrow">
            <a:avLst>
              <a:gd name="adj1" fmla="val 50000"/>
              <a:gd name="adj2" fmla="val 54167"/>
            </a:avLst>
          </a:prstGeom>
          <a:solidFill>
            <a:srgbClr val="003399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80" name="Text Box 1104"/>
          <p:cNvSpPr txBox="1">
            <a:spLocks noChangeArrowheads="1"/>
          </p:cNvSpPr>
          <p:nvPr/>
        </p:nvSpPr>
        <p:spPr bwMode="auto">
          <a:xfrm>
            <a:off x="3505200" y="5562600"/>
            <a:ext cx="641350" cy="2746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200" b="1" i="0">
                <a:solidFill>
                  <a:schemeClr val="bg1"/>
                </a:solidFill>
                <a:latin typeface="Arial" charset="0"/>
              </a:rPr>
              <a:t>Step 7</a:t>
            </a:r>
            <a:endParaRPr lang="en-US" sz="1000" i="0">
              <a:solidFill>
                <a:schemeClr val="bg1"/>
              </a:solidFill>
            </a:endParaRPr>
          </a:p>
        </p:txBody>
      </p:sp>
      <p:sp>
        <p:nvSpPr>
          <p:cNvPr id="51281" name="AutoShape 1105"/>
          <p:cNvSpPr>
            <a:spLocks noChangeArrowheads="1"/>
          </p:cNvSpPr>
          <p:nvPr/>
        </p:nvSpPr>
        <p:spPr bwMode="auto">
          <a:xfrm>
            <a:off x="1143000" y="5486400"/>
            <a:ext cx="990600" cy="457200"/>
          </a:xfrm>
          <a:prstGeom prst="leftArrow">
            <a:avLst>
              <a:gd name="adj1" fmla="val 50000"/>
              <a:gd name="adj2" fmla="val 54167"/>
            </a:avLst>
          </a:prstGeom>
          <a:solidFill>
            <a:srgbClr val="003399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82" name="Text Box 1106"/>
          <p:cNvSpPr txBox="1">
            <a:spLocks noChangeArrowheads="1"/>
          </p:cNvSpPr>
          <p:nvPr/>
        </p:nvSpPr>
        <p:spPr bwMode="auto">
          <a:xfrm>
            <a:off x="1371600" y="5562600"/>
            <a:ext cx="641350" cy="2746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200" b="1" i="0">
                <a:solidFill>
                  <a:schemeClr val="bg1"/>
                </a:solidFill>
                <a:latin typeface="Arial" charset="0"/>
              </a:rPr>
              <a:t>Step 8</a:t>
            </a:r>
            <a:endParaRPr lang="en-US" sz="1000" i="0">
              <a:solidFill>
                <a:schemeClr val="bg1"/>
              </a:solidFill>
            </a:endParaRPr>
          </a:p>
        </p:txBody>
      </p:sp>
      <p:sp>
        <p:nvSpPr>
          <p:cNvPr id="51315" name="Text Box 1139"/>
          <p:cNvSpPr txBox="1">
            <a:spLocks noChangeArrowheads="1"/>
          </p:cNvSpPr>
          <p:nvPr/>
        </p:nvSpPr>
        <p:spPr bwMode="auto">
          <a:xfrm>
            <a:off x="876300" y="777875"/>
            <a:ext cx="7394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 Black" pitchFamily="34" charset="0"/>
              </a:rPr>
              <a:t>Mobile Data Management - Sample Process</a:t>
            </a:r>
          </a:p>
        </p:txBody>
      </p:sp>
      <p:grpSp>
        <p:nvGrpSpPr>
          <p:cNvPr id="2" name="Group 1140"/>
          <p:cNvGrpSpPr>
            <a:grpSpLocks/>
          </p:cNvGrpSpPr>
          <p:nvPr/>
        </p:nvGrpSpPr>
        <p:grpSpPr bwMode="auto">
          <a:xfrm>
            <a:off x="76200" y="609600"/>
            <a:ext cx="823913" cy="822325"/>
            <a:chOff x="1766" y="2641"/>
            <a:chExt cx="519" cy="518"/>
          </a:xfrm>
        </p:grpSpPr>
        <p:sp>
          <p:nvSpPr>
            <p:cNvPr id="51317" name="Freeform 1141"/>
            <p:cNvSpPr>
              <a:spLocks/>
            </p:cNvSpPr>
            <p:nvPr/>
          </p:nvSpPr>
          <p:spPr bwMode="auto">
            <a:xfrm>
              <a:off x="1766" y="2641"/>
              <a:ext cx="519" cy="518"/>
            </a:xfrm>
            <a:custGeom>
              <a:avLst/>
              <a:gdLst/>
              <a:ahLst/>
              <a:cxnLst>
                <a:cxn ang="0">
                  <a:pos x="2286" y="4136"/>
                </a:cxn>
                <a:cxn ang="0">
                  <a:pos x="2591" y="4081"/>
                </a:cxn>
                <a:cxn ang="0">
                  <a:pos x="2881" y="3983"/>
                </a:cxn>
                <a:cxn ang="0">
                  <a:pos x="3148" y="3846"/>
                </a:cxn>
                <a:cxn ang="0">
                  <a:pos x="3392" y="3673"/>
                </a:cxn>
                <a:cxn ang="0">
                  <a:pos x="3608" y="3467"/>
                </a:cxn>
                <a:cxn ang="0">
                  <a:pos x="3793" y="3232"/>
                </a:cxn>
                <a:cxn ang="0">
                  <a:pos x="3944" y="2971"/>
                </a:cxn>
                <a:cxn ang="0">
                  <a:pos x="4055" y="2689"/>
                </a:cxn>
                <a:cxn ang="0">
                  <a:pos x="4124" y="2389"/>
                </a:cxn>
                <a:cxn ang="0">
                  <a:pos x="4149" y="2074"/>
                </a:cxn>
                <a:cxn ang="0">
                  <a:pos x="4124" y="1759"/>
                </a:cxn>
                <a:cxn ang="0">
                  <a:pos x="4055" y="1458"/>
                </a:cxn>
                <a:cxn ang="0">
                  <a:pos x="3944" y="1176"/>
                </a:cxn>
                <a:cxn ang="0">
                  <a:pos x="3793" y="916"/>
                </a:cxn>
                <a:cxn ang="0">
                  <a:pos x="3608" y="681"/>
                </a:cxn>
                <a:cxn ang="0">
                  <a:pos x="3392" y="475"/>
                </a:cxn>
                <a:cxn ang="0">
                  <a:pos x="3148" y="301"/>
                </a:cxn>
                <a:cxn ang="0">
                  <a:pos x="2881" y="164"/>
                </a:cxn>
                <a:cxn ang="0">
                  <a:pos x="2591" y="66"/>
                </a:cxn>
                <a:cxn ang="0">
                  <a:pos x="2286" y="12"/>
                </a:cxn>
                <a:cxn ang="0">
                  <a:pos x="1967" y="4"/>
                </a:cxn>
                <a:cxn ang="0">
                  <a:pos x="1657" y="43"/>
                </a:cxn>
                <a:cxn ang="0">
                  <a:pos x="1362" y="126"/>
                </a:cxn>
                <a:cxn ang="0">
                  <a:pos x="1087" y="251"/>
                </a:cxn>
                <a:cxn ang="0">
                  <a:pos x="834" y="414"/>
                </a:cxn>
                <a:cxn ang="0">
                  <a:pos x="608" y="609"/>
                </a:cxn>
                <a:cxn ang="0">
                  <a:pos x="413" y="834"/>
                </a:cxn>
                <a:cxn ang="0">
                  <a:pos x="251" y="1087"/>
                </a:cxn>
                <a:cxn ang="0">
                  <a:pos x="126" y="1362"/>
                </a:cxn>
                <a:cxn ang="0">
                  <a:pos x="42" y="1657"/>
                </a:cxn>
                <a:cxn ang="0">
                  <a:pos x="2" y="1968"/>
                </a:cxn>
                <a:cxn ang="0">
                  <a:pos x="11" y="2285"/>
                </a:cxn>
                <a:cxn ang="0">
                  <a:pos x="66" y="2590"/>
                </a:cxn>
                <a:cxn ang="0">
                  <a:pos x="164" y="2880"/>
                </a:cxn>
                <a:cxn ang="0">
                  <a:pos x="301" y="3147"/>
                </a:cxn>
                <a:cxn ang="0">
                  <a:pos x="475" y="3391"/>
                </a:cxn>
                <a:cxn ang="0">
                  <a:pos x="681" y="3607"/>
                </a:cxn>
                <a:cxn ang="0">
                  <a:pos x="916" y="3792"/>
                </a:cxn>
                <a:cxn ang="0">
                  <a:pos x="1176" y="3942"/>
                </a:cxn>
                <a:cxn ang="0">
                  <a:pos x="1458" y="4053"/>
                </a:cxn>
                <a:cxn ang="0">
                  <a:pos x="1759" y="4123"/>
                </a:cxn>
                <a:cxn ang="0">
                  <a:pos x="2074" y="4147"/>
                </a:cxn>
              </a:cxnLst>
              <a:rect l="0" t="0" r="r" b="b"/>
              <a:pathLst>
                <a:path w="4149" h="4147">
                  <a:moveTo>
                    <a:pt x="2074" y="4147"/>
                  </a:moveTo>
                  <a:lnTo>
                    <a:pt x="2180" y="4145"/>
                  </a:lnTo>
                  <a:lnTo>
                    <a:pt x="2286" y="4136"/>
                  </a:lnTo>
                  <a:lnTo>
                    <a:pt x="2390" y="4123"/>
                  </a:lnTo>
                  <a:lnTo>
                    <a:pt x="2491" y="4105"/>
                  </a:lnTo>
                  <a:lnTo>
                    <a:pt x="2591" y="4081"/>
                  </a:lnTo>
                  <a:lnTo>
                    <a:pt x="2690" y="4053"/>
                  </a:lnTo>
                  <a:lnTo>
                    <a:pt x="2786" y="4021"/>
                  </a:lnTo>
                  <a:lnTo>
                    <a:pt x="2881" y="3983"/>
                  </a:lnTo>
                  <a:lnTo>
                    <a:pt x="2972" y="3942"/>
                  </a:lnTo>
                  <a:lnTo>
                    <a:pt x="3061" y="3896"/>
                  </a:lnTo>
                  <a:lnTo>
                    <a:pt x="3148" y="3846"/>
                  </a:lnTo>
                  <a:lnTo>
                    <a:pt x="3233" y="3792"/>
                  </a:lnTo>
                  <a:lnTo>
                    <a:pt x="3314" y="3734"/>
                  </a:lnTo>
                  <a:lnTo>
                    <a:pt x="3392" y="3673"/>
                  </a:lnTo>
                  <a:lnTo>
                    <a:pt x="3468" y="3607"/>
                  </a:lnTo>
                  <a:lnTo>
                    <a:pt x="3539" y="3539"/>
                  </a:lnTo>
                  <a:lnTo>
                    <a:pt x="3608" y="3467"/>
                  </a:lnTo>
                  <a:lnTo>
                    <a:pt x="3674" y="3391"/>
                  </a:lnTo>
                  <a:lnTo>
                    <a:pt x="3735" y="3313"/>
                  </a:lnTo>
                  <a:lnTo>
                    <a:pt x="3793" y="3232"/>
                  </a:lnTo>
                  <a:lnTo>
                    <a:pt x="3848" y="3147"/>
                  </a:lnTo>
                  <a:lnTo>
                    <a:pt x="3898" y="3060"/>
                  </a:lnTo>
                  <a:lnTo>
                    <a:pt x="3944" y="2971"/>
                  </a:lnTo>
                  <a:lnTo>
                    <a:pt x="3985" y="2880"/>
                  </a:lnTo>
                  <a:lnTo>
                    <a:pt x="4023" y="2785"/>
                  </a:lnTo>
                  <a:lnTo>
                    <a:pt x="4055" y="2689"/>
                  </a:lnTo>
                  <a:lnTo>
                    <a:pt x="4083" y="2590"/>
                  </a:lnTo>
                  <a:lnTo>
                    <a:pt x="4106" y="2491"/>
                  </a:lnTo>
                  <a:lnTo>
                    <a:pt x="4124" y="2389"/>
                  </a:lnTo>
                  <a:lnTo>
                    <a:pt x="4137" y="2285"/>
                  </a:lnTo>
                  <a:lnTo>
                    <a:pt x="4145" y="2181"/>
                  </a:lnTo>
                  <a:lnTo>
                    <a:pt x="4149" y="2074"/>
                  </a:lnTo>
                  <a:lnTo>
                    <a:pt x="4145" y="1968"/>
                  </a:lnTo>
                  <a:lnTo>
                    <a:pt x="4137" y="1862"/>
                  </a:lnTo>
                  <a:lnTo>
                    <a:pt x="4124" y="1759"/>
                  </a:lnTo>
                  <a:lnTo>
                    <a:pt x="4106" y="1657"/>
                  </a:lnTo>
                  <a:lnTo>
                    <a:pt x="4083" y="1557"/>
                  </a:lnTo>
                  <a:lnTo>
                    <a:pt x="4055" y="1458"/>
                  </a:lnTo>
                  <a:lnTo>
                    <a:pt x="4023" y="1362"/>
                  </a:lnTo>
                  <a:lnTo>
                    <a:pt x="3985" y="1269"/>
                  </a:lnTo>
                  <a:lnTo>
                    <a:pt x="3944" y="1176"/>
                  </a:lnTo>
                  <a:lnTo>
                    <a:pt x="3898" y="1087"/>
                  </a:lnTo>
                  <a:lnTo>
                    <a:pt x="3848" y="1000"/>
                  </a:lnTo>
                  <a:lnTo>
                    <a:pt x="3793" y="916"/>
                  </a:lnTo>
                  <a:lnTo>
                    <a:pt x="3735" y="834"/>
                  </a:lnTo>
                  <a:lnTo>
                    <a:pt x="3674" y="756"/>
                  </a:lnTo>
                  <a:lnTo>
                    <a:pt x="3608" y="681"/>
                  </a:lnTo>
                  <a:lnTo>
                    <a:pt x="3539" y="609"/>
                  </a:lnTo>
                  <a:lnTo>
                    <a:pt x="3468" y="540"/>
                  </a:lnTo>
                  <a:lnTo>
                    <a:pt x="3392" y="475"/>
                  </a:lnTo>
                  <a:lnTo>
                    <a:pt x="3314" y="414"/>
                  </a:lnTo>
                  <a:lnTo>
                    <a:pt x="3233" y="356"/>
                  </a:lnTo>
                  <a:lnTo>
                    <a:pt x="3148" y="301"/>
                  </a:lnTo>
                  <a:lnTo>
                    <a:pt x="3061" y="251"/>
                  </a:lnTo>
                  <a:lnTo>
                    <a:pt x="2972" y="205"/>
                  </a:lnTo>
                  <a:lnTo>
                    <a:pt x="2881" y="164"/>
                  </a:lnTo>
                  <a:lnTo>
                    <a:pt x="2786" y="126"/>
                  </a:lnTo>
                  <a:lnTo>
                    <a:pt x="2690" y="94"/>
                  </a:lnTo>
                  <a:lnTo>
                    <a:pt x="2591" y="66"/>
                  </a:lnTo>
                  <a:lnTo>
                    <a:pt x="2491" y="43"/>
                  </a:lnTo>
                  <a:lnTo>
                    <a:pt x="2390" y="25"/>
                  </a:lnTo>
                  <a:lnTo>
                    <a:pt x="2286" y="12"/>
                  </a:lnTo>
                  <a:lnTo>
                    <a:pt x="2180" y="4"/>
                  </a:lnTo>
                  <a:lnTo>
                    <a:pt x="2074" y="0"/>
                  </a:lnTo>
                  <a:lnTo>
                    <a:pt x="1967" y="4"/>
                  </a:lnTo>
                  <a:lnTo>
                    <a:pt x="1863" y="12"/>
                  </a:lnTo>
                  <a:lnTo>
                    <a:pt x="1759" y="25"/>
                  </a:lnTo>
                  <a:lnTo>
                    <a:pt x="1657" y="43"/>
                  </a:lnTo>
                  <a:lnTo>
                    <a:pt x="1557" y="66"/>
                  </a:lnTo>
                  <a:lnTo>
                    <a:pt x="1458" y="94"/>
                  </a:lnTo>
                  <a:lnTo>
                    <a:pt x="1362" y="126"/>
                  </a:lnTo>
                  <a:lnTo>
                    <a:pt x="1268" y="164"/>
                  </a:lnTo>
                  <a:lnTo>
                    <a:pt x="1176" y="205"/>
                  </a:lnTo>
                  <a:lnTo>
                    <a:pt x="1087" y="251"/>
                  </a:lnTo>
                  <a:lnTo>
                    <a:pt x="1000" y="301"/>
                  </a:lnTo>
                  <a:lnTo>
                    <a:pt x="916" y="356"/>
                  </a:lnTo>
                  <a:lnTo>
                    <a:pt x="834" y="414"/>
                  </a:lnTo>
                  <a:lnTo>
                    <a:pt x="756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40" y="681"/>
                  </a:lnTo>
                  <a:lnTo>
                    <a:pt x="475" y="756"/>
                  </a:lnTo>
                  <a:lnTo>
                    <a:pt x="413" y="834"/>
                  </a:lnTo>
                  <a:lnTo>
                    <a:pt x="355" y="916"/>
                  </a:lnTo>
                  <a:lnTo>
                    <a:pt x="301" y="1000"/>
                  </a:lnTo>
                  <a:lnTo>
                    <a:pt x="251" y="1087"/>
                  </a:lnTo>
                  <a:lnTo>
                    <a:pt x="205" y="1176"/>
                  </a:lnTo>
                  <a:lnTo>
                    <a:pt x="164" y="1269"/>
                  </a:lnTo>
                  <a:lnTo>
                    <a:pt x="126" y="1362"/>
                  </a:lnTo>
                  <a:lnTo>
                    <a:pt x="94" y="1458"/>
                  </a:lnTo>
                  <a:lnTo>
                    <a:pt x="66" y="1557"/>
                  </a:lnTo>
                  <a:lnTo>
                    <a:pt x="42" y="1657"/>
                  </a:lnTo>
                  <a:lnTo>
                    <a:pt x="25" y="1759"/>
                  </a:lnTo>
                  <a:lnTo>
                    <a:pt x="11" y="1862"/>
                  </a:lnTo>
                  <a:lnTo>
                    <a:pt x="2" y="1968"/>
                  </a:lnTo>
                  <a:lnTo>
                    <a:pt x="0" y="2074"/>
                  </a:lnTo>
                  <a:lnTo>
                    <a:pt x="2" y="2181"/>
                  </a:lnTo>
                  <a:lnTo>
                    <a:pt x="11" y="2285"/>
                  </a:lnTo>
                  <a:lnTo>
                    <a:pt x="25" y="2389"/>
                  </a:lnTo>
                  <a:lnTo>
                    <a:pt x="42" y="2491"/>
                  </a:lnTo>
                  <a:lnTo>
                    <a:pt x="66" y="2590"/>
                  </a:lnTo>
                  <a:lnTo>
                    <a:pt x="94" y="2689"/>
                  </a:lnTo>
                  <a:lnTo>
                    <a:pt x="126" y="2785"/>
                  </a:lnTo>
                  <a:lnTo>
                    <a:pt x="164" y="2880"/>
                  </a:lnTo>
                  <a:lnTo>
                    <a:pt x="205" y="2971"/>
                  </a:lnTo>
                  <a:lnTo>
                    <a:pt x="251" y="3060"/>
                  </a:lnTo>
                  <a:lnTo>
                    <a:pt x="301" y="3147"/>
                  </a:lnTo>
                  <a:lnTo>
                    <a:pt x="355" y="3232"/>
                  </a:lnTo>
                  <a:lnTo>
                    <a:pt x="413" y="3313"/>
                  </a:lnTo>
                  <a:lnTo>
                    <a:pt x="475" y="3391"/>
                  </a:lnTo>
                  <a:lnTo>
                    <a:pt x="540" y="3467"/>
                  </a:lnTo>
                  <a:lnTo>
                    <a:pt x="608" y="3539"/>
                  </a:lnTo>
                  <a:lnTo>
                    <a:pt x="681" y="3607"/>
                  </a:lnTo>
                  <a:lnTo>
                    <a:pt x="756" y="3673"/>
                  </a:lnTo>
                  <a:lnTo>
                    <a:pt x="834" y="3734"/>
                  </a:lnTo>
                  <a:lnTo>
                    <a:pt x="916" y="3792"/>
                  </a:lnTo>
                  <a:lnTo>
                    <a:pt x="1000" y="3846"/>
                  </a:lnTo>
                  <a:lnTo>
                    <a:pt x="1087" y="3896"/>
                  </a:lnTo>
                  <a:lnTo>
                    <a:pt x="1176" y="3942"/>
                  </a:lnTo>
                  <a:lnTo>
                    <a:pt x="1268" y="3983"/>
                  </a:lnTo>
                  <a:lnTo>
                    <a:pt x="1362" y="4021"/>
                  </a:lnTo>
                  <a:lnTo>
                    <a:pt x="1458" y="4053"/>
                  </a:lnTo>
                  <a:lnTo>
                    <a:pt x="1557" y="4081"/>
                  </a:lnTo>
                  <a:lnTo>
                    <a:pt x="1657" y="4105"/>
                  </a:lnTo>
                  <a:lnTo>
                    <a:pt x="1759" y="4123"/>
                  </a:lnTo>
                  <a:lnTo>
                    <a:pt x="1863" y="4136"/>
                  </a:lnTo>
                  <a:lnTo>
                    <a:pt x="1967" y="4145"/>
                  </a:lnTo>
                  <a:lnTo>
                    <a:pt x="2074" y="41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8" name="Freeform 1142"/>
            <p:cNvSpPr>
              <a:spLocks/>
            </p:cNvSpPr>
            <p:nvPr/>
          </p:nvSpPr>
          <p:spPr bwMode="auto">
            <a:xfrm>
              <a:off x="1795" y="2669"/>
              <a:ext cx="461" cy="461"/>
            </a:xfrm>
            <a:custGeom>
              <a:avLst/>
              <a:gdLst/>
              <a:ahLst/>
              <a:cxnLst>
                <a:cxn ang="0">
                  <a:pos x="2032" y="3677"/>
                </a:cxn>
                <a:cxn ang="0">
                  <a:pos x="2303" y="3628"/>
                </a:cxn>
                <a:cxn ang="0">
                  <a:pos x="2560" y="3541"/>
                </a:cxn>
                <a:cxn ang="0">
                  <a:pos x="2798" y="3418"/>
                </a:cxn>
                <a:cxn ang="0">
                  <a:pos x="3015" y="3264"/>
                </a:cxn>
                <a:cxn ang="0">
                  <a:pos x="3207" y="3081"/>
                </a:cxn>
                <a:cxn ang="0">
                  <a:pos x="3372" y="2872"/>
                </a:cxn>
                <a:cxn ang="0">
                  <a:pos x="3504" y="2641"/>
                </a:cxn>
                <a:cxn ang="0">
                  <a:pos x="3603" y="2389"/>
                </a:cxn>
                <a:cxn ang="0">
                  <a:pos x="3666" y="2123"/>
                </a:cxn>
                <a:cxn ang="0">
                  <a:pos x="3687" y="1843"/>
                </a:cxn>
                <a:cxn ang="0">
                  <a:pos x="3666" y="1563"/>
                </a:cxn>
                <a:cxn ang="0">
                  <a:pos x="3603" y="1296"/>
                </a:cxn>
                <a:cxn ang="0">
                  <a:pos x="3504" y="1045"/>
                </a:cxn>
                <a:cxn ang="0">
                  <a:pos x="3372" y="814"/>
                </a:cxn>
                <a:cxn ang="0">
                  <a:pos x="3207" y="605"/>
                </a:cxn>
                <a:cxn ang="0">
                  <a:pos x="3015" y="422"/>
                </a:cxn>
                <a:cxn ang="0">
                  <a:pos x="2798" y="267"/>
                </a:cxn>
                <a:cxn ang="0">
                  <a:pos x="2560" y="145"/>
                </a:cxn>
                <a:cxn ang="0">
                  <a:pos x="2303" y="58"/>
                </a:cxn>
                <a:cxn ang="0">
                  <a:pos x="2032" y="10"/>
                </a:cxn>
                <a:cxn ang="0">
                  <a:pos x="1749" y="2"/>
                </a:cxn>
                <a:cxn ang="0">
                  <a:pos x="1472" y="38"/>
                </a:cxn>
                <a:cxn ang="0">
                  <a:pos x="1211" y="112"/>
                </a:cxn>
                <a:cxn ang="0">
                  <a:pos x="965" y="223"/>
                </a:cxn>
                <a:cxn ang="0">
                  <a:pos x="742" y="367"/>
                </a:cxn>
                <a:cxn ang="0">
                  <a:pos x="541" y="541"/>
                </a:cxn>
                <a:cxn ang="0">
                  <a:pos x="366" y="741"/>
                </a:cxn>
                <a:cxn ang="0">
                  <a:pos x="222" y="965"/>
                </a:cxn>
                <a:cxn ang="0">
                  <a:pos x="112" y="1210"/>
                </a:cxn>
                <a:cxn ang="0">
                  <a:pos x="37" y="1472"/>
                </a:cxn>
                <a:cxn ang="0">
                  <a:pos x="2" y="1748"/>
                </a:cxn>
                <a:cxn ang="0">
                  <a:pos x="9" y="2031"/>
                </a:cxn>
                <a:cxn ang="0">
                  <a:pos x="58" y="2303"/>
                </a:cxn>
                <a:cxn ang="0">
                  <a:pos x="144" y="2559"/>
                </a:cxn>
                <a:cxn ang="0">
                  <a:pos x="267" y="2797"/>
                </a:cxn>
                <a:cxn ang="0">
                  <a:pos x="422" y="3014"/>
                </a:cxn>
                <a:cxn ang="0">
                  <a:pos x="605" y="3206"/>
                </a:cxn>
                <a:cxn ang="0">
                  <a:pos x="814" y="3370"/>
                </a:cxn>
                <a:cxn ang="0">
                  <a:pos x="1045" y="3504"/>
                </a:cxn>
                <a:cxn ang="0">
                  <a:pos x="1296" y="3603"/>
                </a:cxn>
                <a:cxn ang="0">
                  <a:pos x="1563" y="3664"/>
                </a:cxn>
                <a:cxn ang="0">
                  <a:pos x="1843" y="3686"/>
                </a:cxn>
              </a:cxnLst>
              <a:rect l="0" t="0" r="r" b="b"/>
              <a:pathLst>
                <a:path w="3687" h="3686">
                  <a:moveTo>
                    <a:pt x="1843" y="3686"/>
                  </a:moveTo>
                  <a:lnTo>
                    <a:pt x="1938" y="3683"/>
                  </a:lnTo>
                  <a:lnTo>
                    <a:pt x="2032" y="3677"/>
                  </a:lnTo>
                  <a:lnTo>
                    <a:pt x="2123" y="3664"/>
                  </a:lnTo>
                  <a:lnTo>
                    <a:pt x="2214" y="3648"/>
                  </a:lnTo>
                  <a:lnTo>
                    <a:pt x="2303" y="3628"/>
                  </a:lnTo>
                  <a:lnTo>
                    <a:pt x="2390" y="3603"/>
                  </a:lnTo>
                  <a:lnTo>
                    <a:pt x="2476" y="3573"/>
                  </a:lnTo>
                  <a:lnTo>
                    <a:pt x="2560" y="3541"/>
                  </a:lnTo>
                  <a:lnTo>
                    <a:pt x="2641" y="3504"/>
                  </a:lnTo>
                  <a:lnTo>
                    <a:pt x="2721" y="3463"/>
                  </a:lnTo>
                  <a:lnTo>
                    <a:pt x="2798" y="3418"/>
                  </a:lnTo>
                  <a:lnTo>
                    <a:pt x="2873" y="3370"/>
                  </a:lnTo>
                  <a:lnTo>
                    <a:pt x="2945" y="3319"/>
                  </a:lnTo>
                  <a:lnTo>
                    <a:pt x="3015" y="3264"/>
                  </a:lnTo>
                  <a:lnTo>
                    <a:pt x="3082" y="3206"/>
                  </a:lnTo>
                  <a:lnTo>
                    <a:pt x="3146" y="3144"/>
                  </a:lnTo>
                  <a:lnTo>
                    <a:pt x="3207" y="3081"/>
                  </a:lnTo>
                  <a:lnTo>
                    <a:pt x="3265" y="3014"/>
                  </a:lnTo>
                  <a:lnTo>
                    <a:pt x="3319" y="2944"/>
                  </a:lnTo>
                  <a:lnTo>
                    <a:pt x="3372" y="2872"/>
                  </a:lnTo>
                  <a:lnTo>
                    <a:pt x="3420" y="2797"/>
                  </a:lnTo>
                  <a:lnTo>
                    <a:pt x="3464" y="2720"/>
                  </a:lnTo>
                  <a:lnTo>
                    <a:pt x="3504" y="2641"/>
                  </a:lnTo>
                  <a:lnTo>
                    <a:pt x="3542" y="2559"/>
                  </a:lnTo>
                  <a:lnTo>
                    <a:pt x="3574" y="2475"/>
                  </a:lnTo>
                  <a:lnTo>
                    <a:pt x="3603" y="2389"/>
                  </a:lnTo>
                  <a:lnTo>
                    <a:pt x="3629" y="2303"/>
                  </a:lnTo>
                  <a:lnTo>
                    <a:pt x="3649" y="2213"/>
                  </a:lnTo>
                  <a:lnTo>
                    <a:pt x="3666" y="2123"/>
                  </a:lnTo>
                  <a:lnTo>
                    <a:pt x="3677" y="2031"/>
                  </a:lnTo>
                  <a:lnTo>
                    <a:pt x="3685" y="1937"/>
                  </a:lnTo>
                  <a:lnTo>
                    <a:pt x="3687" y="1843"/>
                  </a:lnTo>
                  <a:lnTo>
                    <a:pt x="3685" y="1748"/>
                  </a:lnTo>
                  <a:lnTo>
                    <a:pt x="3677" y="1655"/>
                  </a:lnTo>
                  <a:lnTo>
                    <a:pt x="3666" y="1563"/>
                  </a:lnTo>
                  <a:lnTo>
                    <a:pt x="3649" y="1472"/>
                  </a:lnTo>
                  <a:lnTo>
                    <a:pt x="3629" y="1383"/>
                  </a:lnTo>
                  <a:lnTo>
                    <a:pt x="3603" y="1296"/>
                  </a:lnTo>
                  <a:lnTo>
                    <a:pt x="3574" y="1210"/>
                  </a:lnTo>
                  <a:lnTo>
                    <a:pt x="3542" y="1127"/>
                  </a:lnTo>
                  <a:lnTo>
                    <a:pt x="3504" y="1045"/>
                  </a:lnTo>
                  <a:lnTo>
                    <a:pt x="3464" y="965"/>
                  </a:lnTo>
                  <a:lnTo>
                    <a:pt x="3420" y="888"/>
                  </a:lnTo>
                  <a:lnTo>
                    <a:pt x="3372" y="814"/>
                  </a:lnTo>
                  <a:lnTo>
                    <a:pt x="3319" y="741"/>
                  </a:lnTo>
                  <a:lnTo>
                    <a:pt x="3265" y="671"/>
                  </a:lnTo>
                  <a:lnTo>
                    <a:pt x="3207" y="605"/>
                  </a:lnTo>
                  <a:lnTo>
                    <a:pt x="3146" y="541"/>
                  </a:lnTo>
                  <a:lnTo>
                    <a:pt x="3082" y="480"/>
                  </a:lnTo>
                  <a:lnTo>
                    <a:pt x="3015" y="422"/>
                  </a:lnTo>
                  <a:lnTo>
                    <a:pt x="2945" y="367"/>
                  </a:lnTo>
                  <a:lnTo>
                    <a:pt x="2873" y="315"/>
                  </a:lnTo>
                  <a:lnTo>
                    <a:pt x="2798" y="267"/>
                  </a:lnTo>
                  <a:lnTo>
                    <a:pt x="2721" y="223"/>
                  </a:lnTo>
                  <a:lnTo>
                    <a:pt x="2641" y="183"/>
                  </a:lnTo>
                  <a:lnTo>
                    <a:pt x="2560" y="145"/>
                  </a:lnTo>
                  <a:lnTo>
                    <a:pt x="2476" y="112"/>
                  </a:lnTo>
                  <a:lnTo>
                    <a:pt x="2390" y="83"/>
                  </a:lnTo>
                  <a:lnTo>
                    <a:pt x="2303" y="58"/>
                  </a:lnTo>
                  <a:lnTo>
                    <a:pt x="2214" y="38"/>
                  </a:lnTo>
                  <a:lnTo>
                    <a:pt x="2123" y="21"/>
                  </a:lnTo>
                  <a:lnTo>
                    <a:pt x="2032" y="10"/>
                  </a:lnTo>
                  <a:lnTo>
                    <a:pt x="1938" y="2"/>
                  </a:lnTo>
                  <a:lnTo>
                    <a:pt x="1843" y="0"/>
                  </a:lnTo>
                  <a:lnTo>
                    <a:pt x="1749" y="2"/>
                  </a:lnTo>
                  <a:lnTo>
                    <a:pt x="1655" y="10"/>
                  </a:lnTo>
                  <a:lnTo>
                    <a:pt x="1563" y="21"/>
                  </a:lnTo>
                  <a:lnTo>
                    <a:pt x="1472" y="38"/>
                  </a:lnTo>
                  <a:lnTo>
                    <a:pt x="1383" y="58"/>
                  </a:lnTo>
                  <a:lnTo>
                    <a:pt x="1296" y="83"/>
                  </a:lnTo>
                  <a:lnTo>
                    <a:pt x="1211" y="112"/>
                  </a:lnTo>
                  <a:lnTo>
                    <a:pt x="1127" y="145"/>
                  </a:lnTo>
                  <a:lnTo>
                    <a:pt x="1045" y="183"/>
                  </a:lnTo>
                  <a:lnTo>
                    <a:pt x="965" y="223"/>
                  </a:lnTo>
                  <a:lnTo>
                    <a:pt x="889" y="267"/>
                  </a:lnTo>
                  <a:lnTo>
                    <a:pt x="814" y="315"/>
                  </a:lnTo>
                  <a:lnTo>
                    <a:pt x="742" y="367"/>
                  </a:lnTo>
                  <a:lnTo>
                    <a:pt x="671" y="422"/>
                  </a:lnTo>
                  <a:lnTo>
                    <a:pt x="605" y="480"/>
                  </a:lnTo>
                  <a:lnTo>
                    <a:pt x="541" y="541"/>
                  </a:lnTo>
                  <a:lnTo>
                    <a:pt x="480" y="605"/>
                  </a:lnTo>
                  <a:lnTo>
                    <a:pt x="422" y="671"/>
                  </a:lnTo>
                  <a:lnTo>
                    <a:pt x="366" y="741"/>
                  </a:lnTo>
                  <a:lnTo>
                    <a:pt x="315" y="814"/>
                  </a:lnTo>
                  <a:lnTo>
                    <a:pt x="267" y="888"/>
                  </a:lnTo>
                  <a:lnTo>
                    <a:pt x="222" y="965"/>
                  </a:lnTo>
                  <a:lnTo>
                    <a:pt x="181" y="1045"/>
                  </a:lnTo>
                  <a:lnTo>
                    <a:pt x="144" y="1127"/>
                  </a:lnTo>
                  <a:lnTo>
                    <a:pt x="112" y="1210"/>
                  </a:lnTo>
                  <a:lnTo>
                    <a:pt x="82" y="1296"/>
                  </a:lnTo>
                  <a:lnTo>
                    <a:pt x="58" y="1383"/>
                  </a:lnTo>
                  <a:lnTo>
                    <a:pt x="37" y="1472"/>
                  </a:lnTo>
                  <a:lnTo>
                    <a:pt x="21" y="1563"/>
                  </a:lnTo>
                  <a:lnTo>
                    <a:pt x="9" y="1655"/>
                  </a:lnTo>
                  <a:lnTo>
                    <a:pt x="2" y="1748"/>
                  </a:lnTo>
                  <a:lnTo>
                    <a:pt x="0" y="1843"/>
                  </a:lnTo>
                  <a:lnTo>
                    <a:pt x="2" y="1937"/>
                  </a:lnTo>
                  <a:lnTo>
                    <a:pt x="9" y="2031"/>
                  </a:lnTo>
                  <a:lnTo>
                    <a:pt x="21" y="2123"/>
                  </a:lnTo>
                  <a:lnTo>
                    <a:pt x="37" y="2213"/>
                  </a:lnTo>
                  <a:lnTo>
                    <a:pt x="58" y="2303"/>
                  </a:lnTo>
                  <a:lnTo>
                    <a:pt x="82" y="2389"/>
                  </a:lnTo>
                  <a:lnTo>
                    <a:pt x="112" y="2475"/>
                  </a:lnTo>
                  <a:lnTo>
                    <a:pt x="144" y="2559"/>
                  </a:lnTo>
                  <a:lnTo>
                    <a:pt x="181" y="2641"/>
                  </a:lnTo>
                  <a:lnTo>
                    <a:pt x="222" y="2720"/>
                  </a:lnTo>
                  <a:lnTo>
                    <a:pt x="267" y="2797"/>
                  </a:lnTo>
                  <a:lnTo>
                    <a:pt x="315" y="2872"/>
                  </a:lnTo>
                  <a:lnTo>
                    <a:pt x="366" y="2944"/>
                  </a:lnTo>
                  <a:lnTo>
                    <a:pt x="422" y="3014"/>
                  </a:lnTo>
                  <a:lnTo>
                    <a:pt x="480" y="3081"/>
                  </a:lnTo>
                  <a:lnTo>
                    <a:pt x="541" y="3144"/>
                  </a:lnTo>
                  <a:lnTo>
                    <a:pt x="605" y="3206"/>
                  </a:lnTo>
                  <a:lnTo>
                    <a:pt x="671" y="3264"/>
                  </a:lnTo>
                  <a:lnTo>
                    <a:pt x="742" y="3319"/>
                  </a:lnTo>
                  <a:lnTo>
                    <a:pt x="814" y="3370"/>
                  </a:lnTo>
                  <a:lnTo>
                    <a:pt x="889" y="3418"/>
                  </a:lnTo>
                  <a:lnTo>
                    <a:pt x="965" y="3463"/>
                  </a:lnTo>
                  <a:lnTo>
                    <a:pt x="1045" y="3504"/>
                  </a:lnTo>
                  <a:lnTo>
                    <a:pt x="1127" y="3541"/>
                  </a:lnTo>
                  <a:lnTo>
                    <a:pt x="1211" y="3573"/>
                  </a:lnTo>
                  <a:lnTo>
                    <a:pt x="1296" y="3603"/>
                  </a:lnTo>
                  <a:lnTo>
                    <a:pt x="1383" y="3628"/>
                  </a:lnTo>
                  <a:lnTo>
                    <a:pt x="1472" y="3648"/>
                  </a:lnTo>
                  <a:lnTo>
                    <a:pt x="1563" y="3664"/>
                  </a:lnTo>
                  <a:lnTo>
                    <a:pt x="1655" y="3677"/>
                  </a:lnTo>
                  <a:lnTo>
                    <a:pt x="1749" y="3683"/>
                  </a:lnTo>
                  <a:lnTo>
                    <a:pt x="1843" y="3686"/>
                  </a:lnTo>
                  <a:close/>
                </a:path>
              </a:pathLst>
            </a:custGeom>
            <a:solidFill>
              <a:srgbClr val="495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9" name="Freeform 1143"/>
            <p:cNvSpPr>
              <a:spLocks/>
            </p:cNvSpPr>
            <p:nvPr/>
          </p:nvSpPr>
          <p:spPr bwMode="auto">
            <a:xfrm>
              <a:off x="1852" y="2727"/>
              <a:ext cx="346" cy="346"/>
            </a:xfrm>
            <a:custGeom>
              <a:avLst/>
              <a:gdLst/>
              <a:ahLst/>
              <a:cxnLst>
                <a:cxn ang="0">
                  <a:pos x="1524" y="2757"/>
                </a:cxn>
                <a:cxn ang="0">
                  <a:pos x="1728" y="2720"/>
                </a:cxn>
                <a:cxn ang="0">
                  <a:pos x="1919" y="2656"/>
                </a:cxn>
                <a:cxn ang="0">
                  <a:pos x="2099" y="2563"/>
                </a:cxn>
                <a:cxn ang="0">
                  <a:pos x="2261" y="2447"/>
                </a:cxn>
                <a:cxn ang="0">
                  <a:pos x="2405" y="2310"/>
                </a:cxn>
                <a:cxn ang="0">
                  <a:pos x="2529" y="2153"/>
                </a:cxn>
                <a:cxn ang="0">
                  <a:pos x="2628" y="1980"/>
                </a:cxn>
                <a:cxn ang="0">
                  <a:pos x="2702" y="1793"/>
                </a:cxn>
                <a:cxn ang="0">
                  <a:pos x="2749" y="1592"/>
                </a:cxn>
                <a:cxn ang="0">
                  <a:pos x="2765" y="1382"/>
                </a:cxn>
                <a:cxn ang="0">
                  <a:pos x="2749" y="1171"/>
                </a:cxn>
                <a:cxn ang="0">
                  <a:pos x="2702" y="972"/>
                </a:cxn>
                <a:cxn ang="0">
                  <a:pos x="2628" y="784"/>
                </a:cxn>
                <a:cxn ang="0">
                  <a:pos x="2529" y="610"/>
                </a:cxn>
                <a:cxn ang="0">
                  <a:pos x="2405" y="453"/>
                </a:cxn>
                <a:cxn ang="0">
                  <a:pos x="2261" y="316"/>
                </a:cxn>
                <a:cxn ang="0">
                  <a:pos x="2099" y="200"/>
                </a:cxn>
                <a:cxn ang="0">
                  <a:pos x="1919" y="109"/>
                </a:cxn>
                <a:cxn ang="0">
                  <a:pos x="1728" y="43"/>
                </a:cxn>
                <a:cxn ang="0">
                  <a:pos x="1524" y="7"/>
                </a:cxn>
                <a:cxn ang="0">
                  <a:pos x="1311" y="1"/>
                </a:cxn>
                <a:cxn ang="0">
                  <a:pos x="1104" y="28"/>
                </a:cxn>
                <a:cxn ang="0">
                  <a:pos x="908" y="83"/>
                </a:cxn>
                <a:cxn ang="0">
                  <a:pos x="724" y="167"/>
                </a:cxn>
                <a:cxn ang="0">
                  <a:pos x="556" y="275"/>
                </a:cxn>
                <a:cxn ang="0">
                  <a:pos x="405" y="405"/>
                </a:cxn>
                <a:cxn ang="0">
                  <a:pos x="275" y="555"/>
                </a:cxn>
                <a:cxn ang="0">
                  <a:pos x="167" y="724"/>
                </a:cxn>
                <a:cxn ang="0">
                  <a:pos x="83" y="907"/>
                </a:cxn>
                <a:cxn ang="0">
                  <a:pos x="28" y="1103"/>
                </a:cxn>
                <a:cxn ang="0">
                  <a:pos x="1" y="1310"/>
                </a:cxn>
                <a:cxn ang="0">
                  <a:pos x="6" y="1523"/>
                </a:cxn>
                <a:cxn ang="0">
                  <a:pos x="43" y="1727"/>
                </a:cxn>
                <a:cxn ang="0">
                  <a:pos x="108" y="1918"/>
                </a:cxn>
                <a:cxn ang="0">
                  <a:pos x="200" y="2098"/>
                </a:cxn>
                <a:cxn ang="0">
                  <a:pos x="316" y="2260"/>
                </a:cxn>
                <a:cxn ang="0">
                  <a:pos x="453" y="2404"/>
                </a:cxn>
                <a:cxn ang="0">
                  <a:pos x="610" y="2527"/>
                </a:cxn>
                <a:cxn ang="0">
                  <a:pos x="784" y="2628"/>
                </a:cxn>
                <a:cxn ang="0">
                  <a:pos x="971" y="2701"/>
                </a:cxn>
                <a:cxn ang="0">
                  <a:pos x="1172" y="2748"/>
                </a:cxn>
                <a:cxn ang="0">
                  <a:pos x="1382" y="2764"/>
                </a:cxn>
              </a:cxnLst>
              <a:rect l="0" t="0" r="r" b="b"/>
              <a:pathLst>
                <a:path w="2765" h="2764">
                  <a:moveTo>
                    <a:pt x="1382" y="2764"/>
                  </a:moveTo>
                  <a:lnTo>
                    <a:pt x="1454" y="2762"/>
                  </a:lnTo>
                  <a:lnTo>
                    <a:pt x="1524" y="2757"/>
                  </a:lnTo>
                  <a:lnTo>
                    <a:pt x="1593" y="2748"/>
                  </a:lnTo>
                  <a:lnTo>
                    <a:pt x="1661" y="2736"/>
                  </a:lnTo>
                  <a:lnTo>
                    <a:pt x="1728" y="2720"/>
                  </a:lnTo>
                  <a:lnTo>
                    <a:pt x="1792" y="2701"/>
                  </a:lnTo>
                  <a:lnTo>
                    <a:pt x="1857" y="2680"/>
                  </a:lnTo>
                  <a:lnTo>
                    <a:pt x="1919" y="2656"/>
                  </a:lnTo>
                  <a:lnTo>
                    <a:pt x="1980" y="2628"/>
                  </a:lnTo>
                  <a:lnTo>
                    <a:pt x="2041" y="2597"/>
                  </a:lnTo>
                  <a:lnTo>
                    <a:pt x="2099" y="2563"/>
                  </a:lnTo>
                  <a:lnTo>
                    <a:pt x="2154" y="2527"/>
                  </a:lnTo>
                  <a:lnTo>
                    <a:pt x="2209" y="2488"/>
                  </a:lnTo>
                  <a:lnTo>
                    <a:pt x="2261" y="2447"/>
                  </a:lnTo>
                  <a:lnTo>
                    <a:pt x="2311" y="2404"/>
                  </a:lnTo>
                  <a:lnTo>
                    <a:pt x="2359" y="2358"/>
                  </a:lnTo>
                  <a:lnTo>
                    <a:pt x="2405" y="2310"/>
                  </a:lnTo>
                  <a:lnTo>
                    <a:pt x="2448" y="2260"/>
                  </a:lnTo>
                  <a:lnTo>
                    <a:pt x="2490" y="2208"/>
                  </a:lnTo>
                  <a:lnTo>
                    <a:pt x="2529" y="2153"/>
                  </a:lnTo>
                  <a:lnTo>
                    <a:pt x="2564" y="2098"/>
                  </a:lnTo>
                  <a:lnTo>
                    <a:pt x="2598" y="2040"/>
                  </a:lnTo>
                  <a:lnTo>
                    <a:pt x="2628" y="1980"/>
                  </a:lnTo>
                  <a:lnTo>
                    <a:pt x="2656" y="1918"/>
                  </a:lnTo>
                  <a:lnTo>
                    <a:pt x="2681" y="1856"/>
                  </a:lnTo>
                  <a:lnTo>
                    <a:pt x="2702" y="1793"/>
                  </a:lnTo>
                  <a:lnTo>
                    <a:pt x="2721" y="1727"/>
                  </a:lnTo>
                  <a:lnTo>
                    <a:pt x="2737" y="1660"/>
                  </a:lnTo>
                  <a:lnTo>
                    <a:pt x="2749" y="1592"/>
                  </a:lnTo>
                  <a:lnTo>
                    <a:pt x="2758" y="1523"/>
                  </a:lnTo>
                  <a:lnTo>
                    <a:pt x="2764" y="1453"/>
                  </a:lnTo>
                  <a:lnTo>
                    <a:pt x="2765" y="1382"/>
                  </a:lnTo>
                  <a:lnTo>
                    <a:pt x="2764" y="1310"/>
                  </a:lnTo>
                  <a:lnTo>
                    <a:pt x="2758" y="1240"/>
                  </a:lnTo>
                  <a:lnTo>
                    <a:pt x="2749" y="1171"/>
                  </a:lnTo>
                  <a:lnTo>
                    <a:pt x="2737" y="1103"/>
                  </a:lnTo>
                  <a:lnTo>
                    <a:pt x="2721" y="1038"/>
                  </a:lnTo>
                  <a:lnTo>
                    <a:pt x="2702" y="972"/>
                  </a:lnTo>
                  <a:lnTo>
                    <a:pt x="2681" y="907"/>
                  </a:lnTo>
                  <a:lnTo>
                    <a:pt x="2656" y="845"/>
                  </a:lnTo>
                  <a:lnTo>
                    <a:pt x="2628" y="784"/>
                  </a:lnTo>
                  <a:lnTo>
                    <a:pt x="2598" y="724"/>
                  </a:lnTo>
                  <a:lnTo>
                    <a:pt x="2564" y="666"/>
                  </a:lnTo>
                  <a:lnTo>
                    <a:pt x="2529" y="610"/>
                  </a:lnTo>
                  <a:lnTo>
                    <a:pt x="2490" y="555"/>
                  </a:lnTo>
                  <a:lnTo>
                    <a:pt x="2448" y="503"/>
                  </a:lnTo>
                  <a:lnTo>
                    <a:pt x="2405" y="453"/>
                  </a:lnTo>
                  <a:lnTo>
                    <a:pt x="2359" y="405"/>
                  </a:lnTo>
                  <a:lnTo>
                    <a:pt x="2311" y="360"/>
                  </a:lnTo>
                  <a:lnTo>
                    <a:pt x="2261" y="316"/>
                  </a:lnTo>
                  <a:lnTo>
                    <a:pt x="2209" y="275"/>
                  </a:lnTo>
                  <a:lnTo>
                    <a:pt x="2154" y="236"/>
                  </a:lnTo>
                  <a:lnTo>
                    <a:pt x="2099" y="200"/>
                  </a:lnTo>
                  <a:lnTo>
                    <a:pt x="2041" y="167"/>
                  </a:lnTo>
                  <a:lnTo>
                    <a:pt x="1980" y="137"/>
                  </a:lnTo>
                  <a:lnTo>
                    <a:pt x="1919" y="109"/>
                  </a:lnTo>
                  <a:lnTo>
                    <a:pt x="1857" y="83"/>
                  </a:lnTo>
                  <a:lnTo>
                    <a:pt x="1792" y="62"/>
                  </a:lnTo>
                  <a:lnTo>
                    <a:pt x="1728" y="43"/>
                  </a:lnTo>
                  <a:lnTo>
                    <a:pt x="1661" y="28"/>
                  </a:lnTo>
                  <a:lnTo>
                    <a:pt x="1593" y="15"/>
                  </a:lnTo>
                  <a:lnTo>
                    <a:pt x="1524" y="7"/>
                  </a:lnTo>
                  <a:lnTo>
                    <a:pt x="1454" y="1"/>
                  </a:lnTo>
                  <a:lnTo>
                    <a:pt x="1382" y="0"/>
                  </a:lnTo>
                  <a:lnTo>
                    <a:pt x="1311" y="1"/>
                  </a:lnTo>
                  <a:lnTo>
                    <a:pt x="1241" y="7"/>
                  </a:lnTo>
                  <a:lnTo>
                    <a:pt x="1172" y="15"/>
                  </a:lnTo>
                  <a:lnTo>
                    <a:pt x="1104" y="28"/>
                  </a:lnTo>
                  <a:lnTo>
                    <a:pt x="1037" y="43"/>
                  </a:lnTo>
                  <a:lnTo>
                    <a:pt x="971" y="62"/>
                  </a:lnTo>
                  <a:lnTo>
                    <a:pt x="908" y="83"/>
                  </a:lnTo>
                  <a:lnTo>
                    <a:pt x="845" y="109"/>
                  </a:lnTo>
                  <a:lnTo>
                    <a:pt x="784" y="137"/>
                  </a:lnTo>
                  <a:lnTo>
                    <a:pt x="724" y="167"/>
                  </a:lnTo>
                  <a:lnTo>
                    <a:pt x="666" y="200"/>
                  </a:lnTo>
                  <a:lnTo>
                    <a:pt x="610" y="236"/>
                  </a:lnTo>
                  <a:lnTo>
                    <a:pt x="556" y="275"/>
                  </a:lnTo>
                  <a:lnTo>
                    <a:pt x="503" y="316"/>
                  </a:lnTo>
                  <a:lnTo>
                    <a:pt x="453" y="360"/>
                  </a:lnTo>
                  <a:lnTo>
                    <a:pt x="405" y="405"/>
                  </a:lnTo>
                  <a:lnTo>
                    <a:pt x="360" y="453"/>
                  </a:lnTo>
                  <a:lnTo>
                    <a:pt x="316" y="503"/>
                  </a:lnTo>
                  <a:lnTo>
                    <a:pt x="275" y="555"/>
                  </a:lnTo>
                  <a:lnTo>
                    <a:pt x="236" y="610"/>
                  </a:lnTo>
                  <a:lnTo>
                    <a:pt x="200" y="666"/>
                  </a:lnTo>
                  <a:lnTo>
                    <a:pt x="167" y="724"/>
                  </a:lnTo>
                  <a:lnTo>
                    <a:pt x="136" y="784"/>
                  </a:lnTo>
                  <a:lnTo>
                    <a:pt x="108" y="845"/>
                  </a:lnTo>
                  <a:lnTo>
                    <a:pt x="83" y="907"/>
                  </a:lnTo>
                  <a:lnTo>
                    <a:pt x="62" y="972"/>
                  </a:lnTo>
                  <a:lnTo>
                    <a:pt x="43" y="1038"/>
                  </a:lnTo>
                  <a:lnTo>
                    <a:pt x="28" y="1103"/>
                  </a:lnTo>
                  <a:lnTo>
                    <a:pt x="15" y="1171"/>
                  </a:lnTo>
                  <a:lnTo>
                    <a:pt x="6" y="1240"/>
                  </a:lnTo>
                  <a:lnTo>
                    <a:pt x="1" y="1310"/>
                  </a:lnTo>
                  <a:lnTo>
                    <a:pt x="0" y="1382"/>
                  </a:lnTo>
                  <a:lnTo>
                    <a:pt x="1" y="1453"/>
                  </a:lnTo>
                  <a:lnTo>
                    <a:pt x="6" y="1523"/>
                  </a:lnTo>
                  <a:lnTo>
                    <a:pt x="15" y="1592"/>
                  </a:lnTo>
                  <a:lnTo>
                    <a:pt x="28" y="1660"/>
                  </a:lnTo>
                  <a:lnTo>
                    <a:pt x="43" y="1727"/>
                  </a:lnTo>
                  <a:lnTo>
                    <a:pt x="62" y="1793"/>
                  </a:lnTo>
                  <a:lnTo>
                    <a:pt x="83" y="1856"/>
                  </a:lnTo>
                  <a:lnTo>
                    <a:pt x="108" y="1918"/>
                  </a:lnTo>
                  <a:lnTo>
                    <a:pt x="136" y="1980"/>
                  </a:lnTo>
                  <a:lnTo>
                    <a:pt x="167" y="2040"/>
                  </a:lnTo>
                  <a:lnTo>
                    <a:pt x="200" y="2098"/>
                  </a:lnTo>
                  <a:lnTo>
                    <a:pt x="236" y="2153"/>
                  </a:lnTo>
                  <a:lnTo>
                    <a:pt x="275" y="2208"/>
                  </a:lnTo>
                  <a:lnTo>
                    <a:pt x="316" y="2260"/>
                  </a:lnTo>
                  <a:lnTo>
                    <a:pt x="360" y="2310"/>
                  </a:lnTo>
                  <a:lnTo>
                    <a:pt x="405" y="2358"/>
                  </a:lnTo>
                  <a:lnTo>
                    <a:pt x="453" y="2404"/>
                  </a:lnTo>
                  <a:lnTo>
                    <a:pt x="503" y="2447"/>
                  </a:lnTo>
                  <a:lnTo>
                    <a:pt x="556" y="2488"/>
                  </a:lnTo>
                  <a:lnTo>
                    <a:pt x="610" y="2527"/>
                  </a:lnTo>
                  <a:lnTo>
                    <a:pt x="666" y="2563"/>
                  </a:lnTo>
                  <a:lnTo>
                    <a:pt x="724" y="2597"/>
                  </a:lnTo>
                  <a:lnTo>
                    <a:pt x="784" y="2628"/>
                  </a:lnTo>
                  <a:lnTo>
                    <a:pt x="845" y="2656"/>
                  </a:lnTo>
                  <a:lnTo>
                    <a:pt x="908" y="2680"/>
                  </a:lnTo>
                  <a:lnTo>
                    <a:pt x="971" y="2701"/>
                  </a:lnTo>
                  <a:lnTo>
                    <a:pt x="1037" y="2720"/>
                  </a:lnTo>
                  <a:lnTo>
                    <a:pt x="1104" y="2736"/>
                  </a:lnTo>
                  <a:lnTo>
                    <a:pt x="1172" y="2748"/>
                  </a:lnTo>
                  <a:lnTo>
                    <a:pt x="1241" y="2757"/>
                  </a:lnTo>
                  <a:lnTo>
                    <a:pt x="1311" y="2762"/>
                  </a:lnTo>
                  <a:lnTo>
                    <a:pt x="1382" y="27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0" name="Freeform 1144"/>
            <p:cNvSpPr>
              <a:spLocks noEditPoints="1"/>
            </p:cNvSpPr>
            <p:nvPr/>
          </p:nvSpPr>
          <p:spPr bwMode="auto">
            <a:xfrm>
              <a:off x="1902" y="2801"/>
              <a:ext cx="246" cy="137"/>
            </a:xfrm>
            <a:custGeom>
              <a:avLst/>
              <a:gdLst/>
              <a:ahLst/>
              <a:cxnLst>
                <a:cxn ang="0">
                  <a:pos x="1302" y="181"/>
                </a:cxn>
                <a:cxn ang="0">
                  <a:pos x="1297" y="144"/>
                </a:cxn>
                <a:cxn ang="0">
                  <a:pos x="1245" y="110"/>
                </a:cxn>
                <a:cxn ang="0">
                  <a:pos x="1202" y="129"/>
                </a:cxn>
                <a:cxn ang="0">
                  <a:pos x="1217" y="178"/>
                </a:cxn>
                <a:cxn ang="0">
                  <a:pos x="1116" y="198"/>
                </a:cxn>
                <a:cxn ang="0">
                  <a:pos x="1159" y="171"/>
                </a:cxn>
                <a:cxn ang="0">
                  <a:pos x="1137" y="123"/>
                </a:cxn>
                <a:cxn ang="0">
                  <a:pos x="1081" y="114"/>
                </a:cxn>
                <a:cxn ang="0">
                  <a:pos x="1057" y="154"/>
                </a:cxn>
                <a:cxn ang="0">
                  <a:pos x="1095" y="194"/>
                </a:cxn>
                <a:cxn ang="0">
                  <a:pos x="856" y="189"/>
                </a:cxn>
                <a:cxn ang="0">
                  <a:pos x="883" y="143"/>
                </a:cxn>
                <a:cxn ang="0">
                  <a:pos x="850" y="110"/>
                </a:cxn>
                <a:cxn ang="0">
                  <a:pos x="796" y="127"/>
                </a:cxn>
                <a:cxn ang="0">
                  <a:pos x="785" y="176"/>
                </a:cxn>
                <a:cxn ang="0">
                  <a:pos x="672" y="198"/>
                </a:cxn>
                <a:cxn ang="0">
                  <a:pos x="729" y="171"/>
                </a:cxn>
                <a:cxn ang="0">
                  <a:pos x="734" y="123"/>
                </a:cxn>
                <a:cxn ang="0">
                  <a:pos x="684" y="113"/>
                </a:cxn>
                <a:cxn ang="0">
                  <a:pos x="637" y="153"/>
                </a:cxn>
                <a:cxn ang="0">
                  <a:pos x="639" y="184"/>
                </a:cxn>
                <a:cxn ang="0">
                  <a:pos x="451" y="896"/>
                </a:cxn>
                <a:cxn ang="0">
                  <a:pos x="905" y="895"/>
                </a:cxn>
                <a:cxn ang="0">
                  <a:pos x="1360" y="893"/>
                </a:cxn>
                <a:cxn ang="0">
                  <a:pos x="1613" y="890"/>
                </a:cxn>
                <a:cxn ang="0">
                  <a:pos x="1612" y="840"/>
                </a:cxn>
                <a:cxn ang="0">
                  <a:pos x="1510" y="615"/>
                </a:cxn>
                <a:cxn ang="0">
                  <a:pos x="1409" y="389"/>
                </a:cxn>
                <a:cxn ang="0">
                  <a:pos x="1350" y="269"/>
                </a:cxn>
                <a:cxn ang="0">
                  <a:pos x="1192" y="262"/>
                </a:cxn>
                <a:cxn ang="0">
                  <a:pos x="928" y="262"/>
                </a:cxn>
                <a:cxn ang="0">
                  <a:pos x="664" y="262"/>
                </a:cxn>
                <a:cxn ang="0">
                  <a:pos x="588" y="274"/>
                </a:cxn>
                <a:cxn ang="0">
                  <a:pos x="506" y="466"/>
                </a:cxn>
                <a:cxn ang="0">
                  <a:pos x="412" y="693"/>
                </a:cxn>
                <a:cxn ang="0">
                  <a:pos x="333" y="885"/>
                </a:cxn>
                <a:cxn ang="0">
                  <a:pos x="365" y="896"/>
                </a:cxn>
                <a:cxn ang="0">
                  <a:pos x="288" y="1091"/>
                </a:cxn>
                <a:cxn ang="0">
                  <a:pos x="636" y="1089"/>
                </a:cxn>
                <a:cxn ang="0">
                  <a:pos x="984" y="1088"/>
                </a:cxn>
                <a:cxn ang="0">
                  <a:pos x="1332" y="1087"/>
                </a:cxn>
                <a:cxn ang="0">
                  <a:pos x="1681" y="1086"/>
                </a:cxn>
                <a:cxn ang="0">
                  <a:pos x="1938" y="1083"/>
                </a:cxn>
                <a:cxn ang="0">
                  <a:pos x="1968" y="1066"/>
                </a:cxn>
                <a:cxn ang="0">
                  <a:pos x="1839" y="850"/>
                </a:cxn>
                <a:cxn ang="0">
                  <a:pos x="1648" y="533"/>
                </a:cxn>
                <a:cxn ang="0">
                  <a:pos x="1457" y="216"/>
                </a:cxn>
                <a:cxn ang="0">
                  <a:pos x="1353" y="74"/>
                </a:cxn>
                <a:cxn ang="0">
                  <a:pos x="1292" y="5"/>
                </a:cxn>
                <a:cxn ang="0">
                  <a:pos x="1126" y="3"/>
                </a:cxn>
                <a:cxn ang="0">
                  <a:pos x="893" y="2"/>
                </a:cxn>
                <a:cxn ang="0">
                  <a:pos x="659" y="0"/>
                </a:cxn>
                <a:cxn ang="0">
                  <a:pos x="630" y="15"/>
                </a:cxn>
                <a:cxn ang="0">
                  <a:pos x="552" y="120"/>
                </a:cxn>
                <a:cxn ang="0">
                  <a:pos x="422" y="323"/>
                </a:cxn>
                <a:cxn ang="0">
                  <a:pos x="242" y="643"/>
                </a:cxn>
                <a:cxn ang="0">
                  <a:pos x="62" y="963"/>
                </a:cxn>
                <a:cxn ang="0">
                  <a:pos x="2" y="1078"/>
                </a:cxn>
                <a:cxn ang="0">
                  <a:pos x="55" y="1092"/>
                </a:cxn>
              </a:cxnLst>
              <a:rect l="0" t="0" r="r" b="b"/>
              <a:pathLst>
                <a:path w="1968" h="1092">
                  <a:moveTo>
                    <a:pt x="1268" y="196"/>
                  </a:moveTo>
                  <a:lnTo>
                    <a:pt x="1278" y="195"/>
                  </a:lnTo>
                  <a:lnTo>
                    <a:pt x="1287" y="193"/>
                  </a:lnTo>
                  <a:lnTo>
                    <a:pt x="1295" y="189"/>
                  </a:lnTo>
                  <a:lnTo>
                    <a:pt x="1301" y="184"/>
                  </a:lnTo>
                  <a:lnTo>
                    <a:pt x="1302" y="181"/>
                  </a:lnTo>
                  <a:lnTo>
                    <a:pt x="1304" y="178"/>
                  </a:lnTo>
                  <a:lnTo>
                    <a:pt x="1305" y="174"/>
                  </a:lnTo>
                  <a:lnTo>
                    <a:pt x="1305" y="170"/>
                  </a:lnTo>
                  <a:lnTo>
                    <a:pt x="1305" y="162"/>
                  </a:lnTo>
                  <a:lnTo>
                    <a:pt x="1302" y="153"/>
                  </a:lnTo>
                  <a:lnTo>
                    <a:pt x="1297" y="144"/>
                  </a:lnTo>
                  <a:lnTo>
                    <a:pt x="1291" y="136"/>
                  </a:lnTo>
                  <a:lnTo>
                    <a:pt x="1283" y="129"/>
                  </a:lnTo>
                  <a:lnTo>
                    <a:pt x="1274" y="122"/>
                  </a:lnTo>
                  <a:lnTo>
                    <a:pt x="1265" y="116"/>
                  </a:lnTo>
                  <a:lnTo>
                    <a:pt x="1255" y="113"/>
                  </a:lnTo>
                  <a:lnTo>
                    <a:pt x="1245" y="110"/>
                  </a:lnTo>
                  <a:lnTo>
                    <a:pt x="1235" y="108"/>
                  </a:lnTo>
                  <a:lnTo>
                    <a:pt x="1225" y="110"/>
                  </a:lnTo>
                  <a:lnTo>
                    <a:pt x="1217" y="113"/>
                  </a:lnTo>
                  <a:lnTo>
                    <a:pt x="1211" y="116"/>
                  </a:lnTo>
                  <a:lnTo>
                    <a:pt x="1205" y="122"/>
                  </a:lnTo>
                  <a:lnTo>
                    <a:pt x="1202" y="129"/>
                  </a:lnTo>
                  <a:lnTo>
                    <a:pt x="1199" y="135"/>
                  </a:lnTo>
                  <a:lnTo>
                    <a:pt x="1199" y="144"/>
                  </a:lnTo>
                  <a:lnTo>
                    <a:pt x="1200" y="153"/>
                  </a:lnTo>
                  <a:lnTo>
                    <a:pt x="1205" y="162"/>
                  </a:lnTo>
                  <a:lnTo>
                    <a:pt x="1211" y="170"/>
                  </a:lnTo>
                  <a:lnTo>
                    <a:pt x="1217" y="178"/>
                  </a:lnTo>
                  <a:lnTo>
                    <a:pt x="1226" y="184"/>
                  </a:lnTo>
                  <a:lnTo>
                    <a:pt x="1236" y="189"/>
                  </a:lnTo>
                  <a:lnTo>
                    <a:pt x="1246" y="193"/>
                  </a:lnTo>
                  <a:lnTo>
                    <a:pt x="1257" y="195"/>
                  </a:lnTo>
                  <a:lnTo>
                    <a:pt x="1268" y="196"/>
                  </a:lnTo>
                  <a:close/>
                  <a:moveTo>
                    <a:pt x="1116" y="198"/>
                  </a:moveTo>
                  <a:lnTo>
                    <a:pt x="1127" y="198"/>
                  </a:lnTo>
                  <a:lnTo>
                    <a:pt x="1136" y="194"/>
                  </a:lnTo>
                  <a:lnTo>
                    <a:pt x="1145" y="191"/>
                  </a:lnTo>
                  <a:lnTo>
                    <a:pt x="1150" y="185"/>
                  </a:lnTo>
                  <a:lnTo>
                    <a:pt x="1156" y="179"/>
                  </a:lnTo>
                  <a:lnTo>
                    <a:pt x="1159" y="171"/>
                  </a:lnTo>
                  <a:lnTo>
                    <a:pt x="1159" y="163"/>
                  </a:lnTo>
                  <a:lnTo>
                    <a:pt x="1158" y="154"/>
                  </a:lnTo>
                  <a:lnTo>
                    <a:pt x="1155" y="145"/>
                  </a:lnTo>
                  <a:lnTo>
                    <a:pt x="1150" y="137"/>
                  </a:lnTo>
                  <a:lnTo>
                    <a:pt x="1144" y="130"/>
                  </a:lnTo>
                  <a:lnTo>
                    <a:pt x="1137" y="123"/>
                  </a:lnTo>
                  <a:lnTo>
                    <a:pt x="1128" y="117"/>
                  </a:lnTo>
                  <a:lnTo>
                    <a:pt x="1119" y="114"/>
                  </a:lnTo>
                  <a:lnTo>
                    <a:pt x="1109" y="111"/>
                  </a:lnTo>
                  <a:lnTo>
                    <a:pt x="1099" y="111"/>
                  </a:lnTo>
                  <a:lnTo>
                    <a:pt x="1090" y="111"/>
                  </a:lnTo>
                  <a:lnTo>
                    <a:pt x="1081" y="114"/>
                  </a:lnTo>
                  <a:lnTo>
                    <a:pt x="1074" y="117"/>
                  </a:lnTo>
                  <a:lnTo>
                    <a:pt x="1067" y="123"/>
                  </a:lnTo>
                  <a:lnTo>
                    <a:pt x="1062" y="130"/>
                  </a:lnTo>
                  <a:lnTo>
                    <a:pt x="1058" y="137"/>
                  </a:lnTo>
                  <a:lnTo>
                    <a:pt x="1057" y="145"/>
                  </a:lnTo>
                  <a:lnTo>
                    <a:pt x="1057" y="154"/>
                  </a:lnTo>
                  <a:lnTo>
                    <a:pt x="1059" y="163"/>
                  </a:lnTo>
                  <a:lnTo>
                    <a:pt x="1063" y="171"/>
                  </a:lnTo>
                  <a:lnTo>
                    <a:pt x="1069" y="179"/>
                  </a:lnTo>
                  <a:lnTo>
                    <a:pt x="1077" y="185"/>
                  </a:lnTo>
                  <a:lnTo>
                    <a:pt x="1086" y="191"/>
                  </a:lnTo>
                  <a:lnTo>
                    <a:pt x="1095" y="194"/>
                  </a:lnTo>
                  <a:lnTo>
                    <a:pt x="1106" y="198"/>
                  </a:lnTo>
                  <a:lnTo>
                    <a:pt x="1116" y="198"/>
                  </a:lnTo>
                  <a:close/>
                  <a:moveTo>
                    <a:pt x="825" y="196"/>
                  </a:moveTo>
                  <a:lnTo>
                    <a:pt x="836" y="195"/>
                  </a:lnTo>
                  <a:lnTo>
                    <a:pt x="846" y="193"/>
                  </a:lnTo>
                  <a:lnTo>
                    <a:pt x="856" y="189"/>
                  </a:lnTo>
                  <a:lnTo>
                    <a:pt x="865" y="183"/>
                  </a:lnTo>
                  <a:lnTo>
                    <a:pt x="872" y="176"/>
                  </a:lnTo>
                  <a:lnTo>
                    <a:pt x="877" y="170"/>
                  </a:lnTo>
                  <a:lnTo>
                    <a:pt x="882" y="161"/>
                  </a:lnTo>
                  <a:lnTo>
                    <a:pt x="883" y="152"/>
                  </a:lnTo>
                  <a:lnTo>
                    <a:pt x="883" y="143"/>
                  </a:lnTo>
                  <a:lnTo>
                    <a:pt x="881" y="135"/>
                  </a:lnTo>
                  <a:lnTo>
                    <a:pt x="877" y="127"/>
                  </a:lnTo>
                  <a:lnTo>
                    <a:pt x="872" y="121"/>
                  </a:lnTo>
                  <a:lnTo>
                    <a:pt x="865" y="116"/>
                  </a:lnTo>
                  <a:lnTo>
                    <a:pt x="857" y="112"/>
                  </a:lnTo>
                  <a:lnTo>
                    <a:pt x="850" y="110"/>
                  </a:lnTo>
                  <a:lnTo>
                    <a:pt x="840" y="108"/>
                  </a:lnTo>
                  <a:lnTo>
                    <a:pt x="830" y="110"/>
                  </a:lnTo>
                  <a:lnTo>
                    <a:pt x="821" y="112"/>
                  </a:lnTo>
                  <a:lnTo>
                    <a:pt x="812" y="116"/>
                  </a:lnTo>
                  <a:lnTo>
                    <a:pt x="803" y="121"/>
                  </a:lnTo>
                  <a:lnTo>
                    <a:pt x="796" y="127"/>
                  </a:lnTo>
                  <a:lnTo>
                    <a:pt x="789" y="135"/>
                  </a:lnTo>
                  <a:lnTo>
                    <a:pt x="785" y="143"/>
                  </a:lnTo>
                  <a:lnTo>
                    <a:pt x="782" y="152"/>
                  </a:lnTo>
                  <a:lnTo>
                    <a:pt x="781" y="161"/>
                  </a:lnTo>
                  <a:lnTo>
                    <a:pt x="782" y="170"/>
                  </a:lnTo>
                  <a:lnTo>
                    <a:pt x="785" y="176"/>
                  </a:lnTo>
                  <a:lnTo>
                    <a:pt x="791" y="183"/>
                  </a:lnTo>
                  <a:lnTo>
                    <a:pt x="797" y="189"/>
                  </a:lnTo>
                  <a:lnTo>
                    <a:pt x="805" y="193"/>
                  </a:lnTo>
                  <a:lnTo>
                    <a:pt x="815" y="195"/>
                  </a:lnTo>
                  <a:lnTo>
                    <a:pt x="825" y="196"/>
                  </a:lnTo>
                  <a:close/>
                  <a:moveTo>
                    <a:pt x="672" y="198"/>
                  </a:moveTo>
                  <a:lnTo>
                    <a:pt x="684" y="196"/>
                  </a:lnTo>
                  <a:lnTo>
                    <a:pt x="695" y="194"/>
                  </a:lnTo>
                  <a:lnTo>
                    <a:pt x="705" y="190"/>
                  </a:lnTo>
                  <a:lnTo>
                    <a:pt x="715" y="184"/>
                  </a:lnTo>
                  <a:lnTo>
                    <a:pt x="723" y="179"/>
                  </a:lnTo>
                  <a:lnTo>
                    <a:pt x="729" y="171"/>
                  </a:lnTo>
                  <a:lnTo>
                    <a:pt x="735" y="162"/>
                  </a:lnTo>
                  <a:lnTo>
                    <a:pt x="739" y="153"/>
                  </a:lnTo>
                  <a:lnTo>
                    <a:pt x="740" y="145"/>
                  </a:lnTo>
                  <a:lnTo>
                    <a:pt x="739" y="136"/>
                  </a:lnTo>
                  <a:lnTo>
                    <a:pt x="737" y="129"/>
                  </a:lnTo>
                  <a:lnTo>
                    <a:pt x="734" y="123"/>
                  </a:lnTo>
                  <a:lnTo>
                    <a:pt x="728" y="117"/>
                  </a:lnTo>
                  <a:lnTo>
                    <a:pt x="721" y="113"/>
                  </a:lnTo>
                  <a:lnTo>
                    <a:pt x="713" y="111"/>
                  </a:lnTo>
                  <a:lnTo>
                    <a:pt x="704" y="110"/>
                  </a:lnTo>
                  <a:lnTo>
                    <a:pt x="694" y="111"/>
                  </a:lnTo>
                  <a:lnTo>
                    <a:pt x="684" y="113"/>
                  </a:lnTo>
                  <a:lnTo>
                    <a:pt x="674" y="117"/>
                  </a:lnTo>
                  <a:lnTo>
                    <a:pt x="665" y="123"/>
                  </a:lnTo>
                  <a:lnTo>
                    <a:pt x="656" y="129"/>
                  </a:lnTo>
                  <a:lnTo>
                    <a:pt x="648" y="136"/>
                  </a:lnTo>
                  <a:lnTo>
                    <a:pt x="641" y="144"/>
                  </a:lnTo>
                  <a:lnTo>
                    <a:pt x="637" y="153"/>
                  </a:lnTo>
                  <a:lnTo>
                    <a:pt x="635" y="162"/>
                  </a:lnTo>
                  <a:lnTo>
                    <a:pt x="633" y="171"/>
                  </a:lnTo>
                  <a:lnTo>
                    <a:pt x="635" y="174"/>
                  </a:lnTo>
                  <a:lnTo>
                    <a:pt x="636" y="179"/>
                  </a:lnTo>
                  <a:lnTo>
                    <a:pt x="637" y="182"/>
                  </a:lnTo>
                  <a:lnTo>
                    <a:pt x="639" y="184"/>
                  </a:lnTo>
                  <a:lnTo>
                    <a:pt x="646" y="190"/>
                  </a:lnTo>
                  <a:lnTo>
                    <a:pt x="652" y="194"/>
                  </a:lnTo>
                  <a:lnTo>
                    <a:pt x="662" y="196"/>
                  </a:lnTo>
                  <a:lnTo>
                    <a:pt x="672" y="198"/>
                  </a:lnTo>
                  <a:close/>
                  <a:moveTo>
                    <a:pt x="375" y="896"/>
                  </a:moveTo>
                  <a:lnTo>
                    <a:pt x="451" y="896"/>
                  </a:lnTo>
                  <a:lnTo>
                    <a:pt x="527" y="896"/>
                  </a:lnTo>
                  <a:lnTo>
                    <a:pt x="602" y="896"/>
                  </a:lnTo>
                  <a:lnTo>
                    <a:pt x="678" y="896"/>
                  </a:lnTo>
                  <a:lnTo>
                    <a:pt x="754" y="895"/>
                  </a:lnTo>
                  <a:lnTo>
                    <a:pt x="830" y="895"/>
                  </a:lnTo>
                  <a:lnTo>
                    <a:pt x="905" y="895"/>
                  </a:lnTo>
                  <a:lnTo>
                    <a:pt x="981" y="895"/>
                  </a:lnTo>
                  <a:lnTo>
                    <a:pt x="1057" y="893"/>
                  </a:lnTo>
                  <a:lnTo>
                    <a:pt x="1133" y="893"/>
                  </a:lnTo>
                  <a:lnTo>
                    <a:pt x="1208" y="893"/>
                  </a:lnTo>
                  <a:lnTo>
                    <a:pt x="1284" y="893"/>
                  </a:lnTo>
                  <a:lnTo>
                    <a:pt x="1360" y="893"/>
                  </a:lnTo>
                  <a:lnTo>
                    <a:pt x="1436" y="892"/>
                  </a:lnTo>
                  <a:lnTo>
                    <a:pt x="1511" y="892"/>
                  </a:lnTo>
                  <a:lnTo>
                    <a:pt x="1588" y="892"/>
                  </a:lnTo>
                  <a:lnTo>
                    <a:pt x="1597" y="892"/>
                  </a:lnTo>
                  <a:lnTo>
                    <a:pt x="1606" y="891"/>
                  </a:lnTo>
                  <a:lnTo>
                    <a:pt x="1613" y="890"/>
                  </a:lnTo>
                  <a:lnTo>
                    <a:pt x="1619" y="888"/>
                  </a:lnTo>
                  <a:lnTo>
                    <a:pt x="1624" y="886"/>
                  </a:lnTo>
                  <a:lnTo>
                    <a:pt x="1627" y="883"/>
                  </a:lnTo>
                  <a:lnTo>
                    <a:pt x="1629" y="880"/>
                  </a:lnTo>
                  <a:lnTo>
                    <a:pt x="1628" y="878"/>
                  </a:lnTo>
                  <a:lnTo>
                    <a:pt x="1612" y="840"/>
                  </a:lnTo>
                  <a:lnTo>
                    <a:pt x="1595" y="802"/>
                  </a:lnTo>
                  <a:lnTo>
                    <a:pt x="1578" y="765"/>
                  </a:lnTo>
                  <a:lnTo>
                    <a:pt x="1561" y="728"/>
                  </a:lnTo>
                  <a:lnTo>
                    <a:pt x="1545" y="690"/>
                  </a:lnTo>
                  <a:lnTo>
                    <a:pt x="1527" y="652"/>
                  </a:lnTo>
                  <a:lnTo>
                    <a:pt x="1510" y="615"/>
                  </a:lnTo>
                  <a:lnTo>
                    <a:pt x="1493" y="577"/>
                  </a:lnTo>
                  <a:lnTo>
                    <a:pt x="1477" y="539"/>
                  </a:lnTo>
                  <a:lnTo>
                    <a:pt x="1460" y="503"/>
                  </a:lnTo>
                  <a:lnTo>
                    <a:pt x="1442" y="465"/>
                  </a:lnTo>
                  <a:lnTo>
                    <a:pt x="1426" y="427"/>
                  </a:lnTo>
                  <a:lnTo>
                    <a:pt x="1409" y="389"/>
                  </a:lnTo>
                  <a:lnTo>
                    <a:pt x="1392" y="352"/>
                  </a:lnTo>
                  <a:lnTo>
                    <a:pt x="1375" y="314"/>
                  </a:lnTo>
                  <a:lnTo>
                    <a:pt x="1359" y="277"/>
                  </a:lnTo>
                  <a:lnTo>
                    <a:pt x="1356" y="274"/>
                  </a:lnTo>
                  <a:lnTo>
                    <a:pt x="1353" y="271"/>
                  </a:lnTo>
                  <a:lnTo>
                    <a:pt x="1350" y="269"/>
                  </a:lnTo>
                  <a:lnTo>
                    <a:pt x="1345" y="267"/>
                  </a:lnTo>
                  <a:lnTo>
                    <a:pt x="1335" y="263"/>
                  </a:lnTo>
                  <a:lnTo>
                    <a:pt x="1324" y="262"/>
                  </a:lnTo>
                  <a:lnTo>
                    <a:pt x="1280" y="262"/>
                  </a:lnTo>
                  <a:lnTo>
                    <a:pt x="1236" y="262"/>
                  </a:lnTo>
                  <a:lnTo>
                    <a:pt x="1192" y="262"/>
                  </a:lnTo>
                  <a:lnTo>
                    <a:pt x="1148" y="262"/>
                  </a:lnTo>
                  <a:lnTo>
                    <a:pt x="1104" y="262"/>
                  </a:lnTo>
                  <a:lnTo>
                    <a:pt x="1059" y="262"/>
                  </a:lnTo>
                  <a:lnTo>
                    <a:pt x="1016" y="262"/>
                  </a:lnTo>
                  <a:lnTo>
                    <a:pt x="971" y="262"/>
                  </a:lnTo>
                  <a:lnTo>
                    <a:pt x="928" y="262"/>
                  </a:lnTo>
                  <a:lnTo>
                    <a:pt x="883" y="262"/>
                  </a:lnTo>
                  <a:lnTo>
                    <a:pt x="840" y="262"/>
                  </a:lnTo>
                  <a:lnTo>
                    <a:pt x="795" y="262"/>
                  </a:lnTo>
                  <a:lnTo>
                    <a:pt x="752" y="262"/>
                  </a:lnTo>
                  <a:lnTo>
                    <a:pt x="707" y="262"/>
                  </a:lnTo>
                  <a:lnTo>
                    <a:pt x="664" y="262"/>
                  </a:lnTo>
                  <a:lnTo>
                    <a:pt x="619" y="262"/>
                  </a:lnTo>
                  <a:lnTo>
                    <a:pt x="608" y="263"/>
                  </a:lnTo>
                  <a:lnTo>
                    <a:pt x="598" y="267"/>
                  </a:lnTo>
                  <a:lnTo>
                    <a:pt x="593" y="269"/>
                  </a:lnTo>
                  <a:lnTo>
                    <a:pt x="590" y="271"/>
                  </a:lnTo>
                  <a:lnTo>
                    <a:pt x="588" y="274"/>
                  </a:lnTo>
                  <a:lnTo>
                    <a:pt x="586" y="277"/>
                  </a:lnTo>
                  <a:lnTo>
                    <a:pt x="570" y="314"/>
                  </a:lnTo>
                  <a:lnTo>
                    <a:pt x="554" y="352"/>
                  </a:lnTo>
                  <a:lnTo>
                    <a:pt x="539" y="390"/>
                  </a:lnTo>
                  <a:lnTo>
                    <a:pt x="522" y="428"/>
                  </a:lnTo>
                  <a:lnTo>
                    <a:pt x="506" y="466"/>
                  </a:lnTo>
                  <a:lnTo>
                    <a:pt x="491" y="504"/>
                  </a:lnTo>
                  <a:lnTo>
                    <a:pt x="475" y="542"/>
                  </a:lnTo>
                  <a:lnTo>
                    <a:pt x="460" y="579"/>
                  </a:lnTo>
                  <a:lnTo>
                    <a:pt x="444" y="617"/>
                  </a:lnTo>
                  <a:lnTo>
                    <a:pt x="427" y="655"/>
                  </a:lnTo>
                  <a:lnTo>
                    <a:pt x="412" y="693"/>
                  </a:lnTo>
                  <a:lnTo>
                    <a:pt x="396" y="731"/>
                  </a:lnTo>
                  <a:lnTo>
                    <a:pt x="381" y="769"/>
                  </a:lnTo>
                  <a:lnTo>
                    <a:pt x="364" y="807"/>
                  </a:lnTo>
                  <a:lnTo>
                    <a:pt x="348" y="844"/>
                  </a:lnTo>
                  <a:lnTo>
                    <a:pt x="333" y="882"/>
                  </a:lnTo>
                  <a:lnTo>
                    <a:pt x="333" y="885"/>
                  </a:lnTo>
                  <a:lnTo>
                    <a:pt x="334" y="888"/>
                  </a:lnTo>
                  <a:lnTo>
                    <a:pt x="337" y="890"/>
                  </a:lnTo>
                  <a:lnTo>
                    <a:pt x="343" y="892"/>
                  </a:lnTo>
                  <a:lnTo>
                    <a:pt x="349" y="893"/>
                  </a:lnTo>
                  <a:lnTo>
                    <a:pt x="356" y="895"/>
                  </a:lnTo>
                  <a:lnTo>
                    <a:pt x="365" y="896"/>
                  </a:lnTo>
                  <a:lnTo>
                    <a:pt x="375" y="896"/>
                  </a:lnTo>
                  <a:close/>
                  <a:moveTo>
                    <a:pt x="55" y="1092"/>
                  </a:moveTo>
                  <a:lnTo>
                    <a:pt x="113" y="1092"/>
                  </a:lnTo>
                  <a:lnTo>
                    <a:pt x="171" y="1092"/>
                  </a:lnTo>
                  <a:lnTo>
                    <a:pt x="229" y="1092"/>
                  </a:lnTo>
                  <a:lnTo>
                    <a:pt x="288" y="1091"/>
                  </a:lnTo>
                  <a:lnTo>
                    <a:pt x="346" y="1091"/>
                  </a:lnTo>
                  <a:lnTo>
                    <a:pt x="404" y="1091"/>
                  </a:lnTo>
                  <a:lnTo>
                    <a:pt x="462" y="1091"/>
                  </a:lnTo>
                  <a:lnTo>
                    <a:pt x="520" y="1091"/>
                  </a:lnTo>
                  <a:lnTo>
                    <a:pt x="578" y="1089"/>
                  </a:lnTo>
                  <a:lnTo>
                    <a:pt x="636" y="1089"/>
                  </a:lnTo>
                  <a:lnTo>
                    <a:pt x="694" y="1089"/>
                  </a:lnTo>
                  <a:lnTo>
                    <a:pt x="752" y="1089"/>
                  </a:lnTo>
                  <a:lnTo>
                    <a:pt x="809" y="1089"/>
                  </a:lnTo>
                  <a:lnTo>
                    <a:pt x="867" y="1088"/>
                  </a:lnTo>
                  <a:lnTo>
                    <a:pt x="926" y="1088"/>
                  </a:lnTo>
                  <a:lnTo>
                    <a:pt x="984" y="1088"/>
                  </a:lnTo>
                  <a:lnTo>
                    <a:pt x="1042" y="1088"/>
                  </a:lnTo>
                  <a:lnTo>
                    <a:pt x="1100" y="1088"/>
                  </a:lnTo>
                  <a:lnTo>
                    <a:pt x="1158" y="1088"/>
                  </a:lnTo>
                  <a:lnTo>
                    <a:pt x="1216" y="1087"/>
                  </a:lnTo>
                  <a:lnTo>
                    <a:pt x="1274" y="1087"/>
                  </a:lnTo>
                  <a:lnTo>
                    <a:pt x="1332" y="1087"/>
                  </a:lnTo>
                  <a:lnTo>
                    <a:pt x="1390" y="1087"/>
                  </a:lnTo>
                  <a:lnTo>
                    <a:pt x="1448" y="1086"/>
                  </a:lnTo>
                  <a:lnTo>
                    <a:pt x="1506" y="1086"/>
                  </a:lnTo>
                  <a:lnTo>
                    <a:pt x="1565" y="1086"/>
                  </a:lnTo>
                  <a:lnTo>
                    <a:pt x="1623" y="1086"/>
                  </a:lnTo>
                  <a:lnTo>
                    <a:pt x="1681" y="1086"/>
                  </a:lnTo>
                  <a:lnTo>
                    <a:pt x="1739" y="1085"/>
                  </a:lnTo>
                  <a:lnTo>
                    <a:pt x="1796" y="1085"/>
                  </a:lnTo>
                  <a:lnTo>
                    <a:pt x="1854" y="1085"/>
                  </a:lnTo>
                  <a:lnTo>
                    <a:pt x="1912" y="1085"/>
                  </a:lnTo>
                  <a:lnTo>
                    <a:pt x="1926" y="1084"/>
                  </a:lnTo>
                  <a:lnTo>
                    <a:pt x="1938" y="1083"/>
                  </a:lnTo>
                  <a:lnTo>
                    <a:pt x="1948" y="1081"/>
                  </a:lnTo>
                  <a:lnTo>
                    <a:pt x="1957" y="1078"/>
                  </a:lnTo>
                  <a:lnTo>
                    <a:pt x="1962" y="1074"/>
                  </a:lnTo>
                  <a:lnTo>
                    <a:pt x="1967" y="1071"/>
                  </a:lnTo>
                  <a:lnTo>
                    <a:pt x="1968" y="1068"/>
                  </a:lnTo>
                  <a:lnTo>
                    <a:pt x="1968" y="1066"/>
                  </a:lnTo>
                  <a:lnTo>
                    <a:pt x="1968" y="1064"/>
                  </a:lnTo>
                  <a:lnTo>
                    <a:pt x="1967" y="1062"/>
                  </a:lnTo>
                  <a:lnTo>
                    <a:pt x="1935" y="1008"/>
                  </a:lnTo>
                  <a:lnTo>
                    <a:pt x="1902" y="956"/>
                  </a:lnTo>
                  <a:lnTo>
                    <a:pt x="1871" y="904"/>
                  </a:lnTo>
                  <a:lnTo>
                    <a:pt x="1839" y="850"/>
                  </a:lnTo>
                  <a:lnTo>
                    <a:pt x="1808" y="798"/>
                  </a:lnTo>
                  <a:lnTo>
                    <a:pt x="1775" y="744"/>
                  </a:lnTo>
                  <a:lnTo>
                    <a:pt x="1743" y="692"/>
                  </a:lnTo>
                  <a:lnTo>
                    <a:pt x="1712" y="638"/>
                  </a:lnTo>
                  <a:lnTo>
                    <a:pt x="1680" y="586"/>
                  </a:lnTo>
                  <a:lnTo>
                    <a:pt x="1648" y="533"/>
                  </a:lnTo>
                  <a:lnTo>
                    <a:pt x="1617" y="480"/>
                  </a:lnTo>
                  <a:lnTo>
                    <a:pt x="1586" y="427"/>
                  </a:lnTo>
                  <a:lnTo>
                    <a:pt x="1555" y="373"/>
                  </a:lnTo>
                  <a:lnTo>
                    <a:pt x="1522" y="321"/>
                  </a:lnTo>
                  <a:lnTo>
                    <a:pt x="1490" y="269"/>
                  </a:lnTo>
                  <a:lnTo>
                    <a:pt x="1457" y="216"/>
                  </a:lnTo>
                  <a:lnTo>
                    <a:pt x="1440" y="192"/>
                  </a:lnTo>
                  <a:lnTo>
                    <a:pt x="1423" y="169"/>
                  </a:lnTo>
                  <a:lnTo>
                    <a:pt x="1407" y="144"/>
                  </a:lnTo>
                  <a:lnTo>
                    <a:pt x="1389" y="121"/>
                  </a:lnTo>
                  <a:lnTo>
                    <a:pt x="1371" y="97"/>
                  </a:lnTo>
                  <a:lnTo>
                    <a:pt x="1353" y="74"/>
                  </a:lnTo>
                  <a:lnTo>
                    <a:pt x="1336" y="51"/>
                  </a:lnTo>
                  <a:lnTo>
                    <a:pt x="1320" y="27"/>
                  </a:lnTo>
                  <a:lnTo>
                    <a:pt x="1312" y="18"/>
                  </a:lnTo>
                  <a:lnTo>
                    <a:pt x="1302" y="10"/>
                  </a:lnTo>
                  <a:lnTo>
                    <a:pt x="1297" y="7"/>
                  </a:lnTo>
                  <a:lnTo>
                    <a:pt x="1292" y="5"/>
                  </a:lnTo>
                  <a:lnTo>
                    <a:pt x="1287" y="4"/>
                  </a:lnTo>
                  <a:lnTo>
                    <a:pt x="1282" y="3"/>
                  </a:lnTo>
                  <a:lnTo>
                    <a:pt x="1243" y="3"/>
                  </a:lnTo>
                  <a:lnTo>
                    <a:pt x="1204" y="3"/>
                  </a:lnTo>
                  <a:lnTo>
                    <a:pt x="1165" y="3"/>
                  </a:lnTo>
                  <a:lnTo>
                    <a:pt x="1126" y="3"/>
                  </a:lnTo>
                  <a:lnTo>
                    <a:pt x="1087" y="3"/>
                  </a:lnTo>
                  <a:lnTo>
                    <a:pt x="1048" y="3"/>
                  </a:lnTo>
                  <a:lnTo>
                    <a:pt x="1009" y="3"/>
                  </a:lnTo>
                  <a:lnTo>
                    <a:pt x="971" y="2"/>
                  </a:lnTo>
                  <a:lnTo>
                    <a:pt x="932" y="2"/>
                  </a:lnTo>
                  <a:lnTo>
                    <a:pt x="893" y="2"/>
                  </a:lnTo>
                  <a:lnTo>
                    <a:pt x="854" y="2"/>
                  </a:lnTo>
                  <a:lnTo>
                    <a:pt x="815" y="2"/>
                  </a:lnTo>
                  <a:lnTo>
                    <a:pt x="776" y="2"/>
                  </a:lnTo>
                  <a:lnTo>
                    <a:pt x="737" y="2"/>
                  </a:lnTo>
                  <a:lnTo>
                    <a:pt x="698" y="2"/>
                  </a:lnTo>
                  <a:lnTo>
                    <a:pt x="659" y="0"/>
                  </a:lnTo>
                  <a:lnTo>
                    <a:pt x="655" y="2"/>
                  </a:lnTo>
                  <a:lnTo>
                    <a:pt x="649" y="3"/>
                  </a:lnTo>
                  <a:lnTo>
                    <a:pt x="645" y="5"/>
                  </a:lnTo>
                  <a:lnTo>
                    <a:pt x="639" y="8"/>
                  </a:lnTo>
                  <a:lnTo>
                    <a:pt x="635" y="12"/>
                  </a:lnTo>
                  <a:lnTo>
                    <a:pt x="630" y="15"/>
                  </a:lnTo>
                  <a:lnTo>
                    <a:pt x="626" y="19"/>
                  </a:lnTo>
                  <a:lnTo>
                    <a:pt x="622" y="24"/>
                  </a:lnTo>
                  <a:lnTo>
                    <a:pt x="606" y="48"/>
                  </a:lnTo>
                  <a:lnTo>
                    <a:pt x="588" y="73"/>
                  </a:lnTo>
                  <a:lnTo>
                    <a:pt x="570" y="96"/>
                  </a:lnTo>
                  <a:lnTo>
                    <a:pt x="552" y="120"/>
                  </a:lnTo>
                  <a:lnTo>
                    <a:pt x="534" y="144"/>
                  </a:lnTo>
                  <a:lnTo>
                    <a:pt x="518" y="169"/>
                  </a:lnTo>
                  <a:lnTo>
                    <a:pt x="501" y="193"/>
                  </a:lnTo>
                  <a:lnTo>
                    <a:pt x="484" y="218"/>
                  </a:lnTo>
                  <a:lnTo>
                    <a:pt x="453" y="270"/>
                  </a:lnTo>
                  <a:lnTo>
                    <a:pt x="422" y="323"/>
                  </a:lnTo>
                  <a:lnTo>
                    <a:pt x="391" y="376"/>
                  </a:lnTo>
                  <a:lnTo>
                    <a:pt x="362" y="429"/>
                  </a:lnTo>
                  <a:lnTo>
                    <a:pt x="332" y="483"/>
                  </a:lnTo>
                  <a:lnTo>
                    <a:pt x="303" y="536"/>
                  </a:lnTo>
                  <a:lnTo>
                    <a:pt x="273" y="590"/>
                  </a:lnTo>
                  <a:lnTo>
                    <a:pt x="242" y="643"/>
                  </a:lnTo>
                  <a:lnTo>
                    <a:pt x="212" y="696"/>
                  </a:lnTo>
                  <a:lnTo>
                    <a:pt x="182" y="750"/>
                  </a:lnTo>
                  <a:lnTo>
                    <a:pt x="152" y="803"/>
                  </a:lnTo>
                  <a:lnTo>
                    <a:pt x="122" y="856"/>
                  </a:lnTo>
                  <a:lnTo>
                    <a:pt x="92" y="909"/>
                  </a:lnTo>
                  <a:lnTo>
                    <a:pt x="62" y="963"/>
                  </a:lnTo>
                  <a:lnTo>
                    <a:pt x="32" y="1016"/>
                  </a:lnTo>
                  <a:lnTo>
                    <a:pt x="1" y="1068"/>
                  </a:lnTo>
                  <a:lnTo>
                    <a:pt x="0" y="1072"/>
                  </a:lnTo>
                  <a:lnTo>
                    <a:pt x="0" y="1074"/>
                  </a:lnTo>
                  <a:lnTo>
                    <a:pt x="1" y="1076"/>
                  </a:lnTo>
                  <a:lnTo>
                    <a:pt x="2" y="1078"/>
                  </a:lnTo>
                  <a:lnTo>
                    <a:pt x="5" y="1082"/>
                  </a:lnTo>
                  <a:lnTo>
                    <a:pt x="12" y="1085"/>
                  </a:lnTo>
                  <a:lnTo>
                    <a:pt x="20" y="1088"/>
                  </a:lnTo>
                  <a:lnTo>
                    <a:pt x="30" y="1091"/>
                  </a:lnTo>
                  <a:lnTo>
                    <a:pt x="42" y="1092"/>
                  </a:lnTo>
                  <a:lnTo>
                    <a:pt x="55" y="1092"/>
                  </a:lnTo>
                  <a:close/>
                </a:path>
              </a:pathLst>
            </a:custGeom>
            <a:solidFill>
              <a:srgbClr val="495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1" name="Freeform 1145"/>
            <p:cNvSpPr>
              <a:spLocks noEditPoints="1"/>
            </p:cNvSpPr>
            <p:nvPr/>
          </p:nvSpPr>
          <p:spPr bwMode="auto">
            <a:xfrm>
              <a:off x="1963" y="2954"/>
              <a:ext cx="125" cy="47"/>
            </a:xfrm>
            <a:custGeom>
              <a:avLst/>
              <a:gdLst/>
              <a:ahLst/>
              <a:cxnLst>
                <a:cxn ang="0">
                  <a:pos x="0" y="338"/>
                </a:cxn>
                <a:cxn ang="0">
                  <a:pos x="242" y="12"/>
                </a:cxn>
                <a:cxn ang="0">
                  <a:pos x="293" y="50"/>
                </a:cxn>
                <a:cxn ang="0">
                  <a:pos x="51" y="376"/>
                </a:cxn>
                <a:cxn ang="0">
                  <a:pos x="0" y="338"/>
                </a:cxn>
                <a:cxn ang="0">
                  <a:pos x="242" y="12"/>
                </a:cxn>
                <a:cxn ang="0">
                  <a:pos x="251" y="0"/>
                </a:cxn>
                <a:cxn ang="0">
                  <a:pos x="267" y="0"/>
                </a:cxn>
                <a:cxn ang="0">
                  <a:pos x="267" y="31"/>
                </a:cxn>
                <a:cxn ang="0">
                  <a:pos x="242" y="12"/>
                </a:cxn>
                <a:cxn ang="0">
                  <a:pos x="267" y="0"/>
                </a:cxn>
                <a:cxn ang="0">
                  <a:pos x="734" y="0"/>
                </a:cxn>
                <a:cxn ang="0">
                  <a:pos x="734" y="63"/>
                </a:cxn>
                <a:cxn ang="0">
                  <a:pos x="267" y="63"/>
                </a:cxn>
                <a:cxn ang="0">
                  <a:pos x="267" y="0"/>
                </a:cxn>
                <a:cxn ang="0">
                  <a:pos x="734" y="0"/>
                </a:cxn>
                <a:cxn ang="0">
                  <a:pos x="750" y="0"/>
                </a:cxn>
                <a:cxn ang="0">
                  <a:pos x="760" y="12"/>
                </a:cxn>
                <a:cxn ang="0">
                  <a:pos x="734" y="31"/>
                </a:cxn>
                <a:cxn ang="0">
                  <a:pos x="734" y="0"/>
                </a:cxn>
                <a:cxn ang="0">
                  <a:pos x="760" y="12"/>
                </a:cxn>
                <a:cxn ang="0">
                  <a:pos x="999" y="338"/>
                </a:cxn>
                <a:cxn ang="0">
                  <a:pos x="948" y="376"/>
                </a:cxn>
                <a:cxn ang="0">
                  <a:pos x="709" y="50"/>
                </a:cxn>
                <a:cxn ang="0">
                  <a:pos x="760" y="12"/>
                </a:cxn>
              </a:cxnLst>
              <a:rect l="0" t="0" r="r" b="b"/>
              <a:pathLst>
                <a:path w="999" h="376">
                  <a:moveTo>
                    <a:pt x="0" y="338"/>
                  </a:moveTo>
                  <a:lnTo>
                    <a:pt x="242" y="12"/>
                  </a:lnTo>
                  <a:lnTo>
                    <a:pt x="293" y="50"/>
                  </a:lnTo>
                  <a:lnTo>
                    <a:pt x="51" y="376"/>
                  </a:lnTo>
                  <a:lnTo>
                    <a:pt x="0" y="338"/>
                  </a:lnTo>
                  <a:close/>
                  <a:moveTo>
                    <a:pt x="242" y="12"/>
                  </a:moveTo>
                  <a:lnTo>
                    <a:pt x="251" y="0"/>
                  </a:lnTo>
                  <a:lnTo>
                    <a:pt x="267" y="0"/>
                  </a:lnTo>
                  <a:lnTo>
                    <a:pt x="267" y="31"/>
                  </a:lnTo>
                  <a:lnTo>
                    <a:pt x="242" y="12"/>
                  </a:lnTo>
                  <a:close/>
                  <a:moveTo>
                    <a:pt x="267" y="0"/>
                  </a:moveTo>
                  <a:lnTo>
                    <a:pt x="734" y="0"/>
                  </a:lnTo>
                  <a:lnTo>
                    <a:pt x="734" y="63"/>
                  </a:lnTo>
                  <a:lnTo>
                    <a:pt x="267" y="63"/>
                  </a:lnTo>
                  <a:lnTo>
                    <a:pt x="267" y="0"/>
                  </a:lnTo>
                  <a:close/>
                  <a:moveTo>
                    <a:pt x="734" y="0"/>
                  </a:moveTo>
                  <a:lnTo>
                    <a:pt x="750" y="0"/>
                  </a:lnTo>
                  <a:lnTo>
                    <a:pt x="760" y="12"/>
                  </a:lnTo>
                  <a:lnTo>
                    <a:pt x="734" y="31"/>
                  </a:lnTo>
                  <a:lnTo>
                    <a:pt x="734" y="0"/>
                  </a:lnTo>
                  <a:close/>
                  <a:moveTo>
                    <a:pt x="760" y="12"/>
                  </a:moveTo>
                  <a:lnTo>
                    <a:pt x="999" y="338"/>
                  </a:lnTo>
                  <a:lnTo>
                    <a:pt x="948" y="376"/>
                  </a:lnTo>
                  <a:lnTo>
                    <a:pt x="709" y="50"/>
                  </a:lnTo>
                  <a:lnTo>
                    <a:pt x="760" y="12"/>
                  </a:lnTo>
                  <a:close/>
                </a:path>
              </a:pathLst>
            </a:custGeom>
            <a:solidFill>
              <a:srgbClr val="495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2" name="Freeform 1146"/>
            <p:cNvSpPr>
              <a:spLocks/>
            </p:cNvSpPr>
            <p:nvPr/>
          </p:nvSpPr>
          <p:spPr bwMode="auto">
            <a:xfrm>
              <a:off x="1902" y="2940"/>
              <a:ext cx="246" cy="32"/>
            </a:xfrm>
            <a:custGeom>
              <a:avLst/>
              <a:gdLst/>
              <a:ahLst/>
              <a:cxnLst>
                <a:cxn ang="0">
                  <a:pos x="56" y="253"/>
                </a:cxn>
                <a:cxn ang="0">
                  <a:pos x="37" y="253"/>
                </a:cxn>
                <a:cxn ang="0">
                  <a:pos x="19" y="252"/>
                </a:cxn>
                <a:cxn ang="0">
                  <a:pos x="16" y="250"/>
                </a:cxn>
                <a:cxn ang="0">
                  <a:pos x="12" y="249"/>
                </a:cxn>
                <a:cxn ang="0">
                  <a:pos x="8" y="246"/>
                </a:cxn>
                <a:cxn ang="0">
                  <a:pos x="6" y="244"/>
                </a:cxn>
                <a:cxn ang="0">
                  <a:pos x="4" y="241"/>
                </a:cxn>
                <a:cxn ang="0">
                  <a:pos x="2" y="236"/>
                </a:cxn>
                <a:cxn ang="0">
                  <a:pos x="0" y="232"/>
                </a:cxn>
                <a:cxn ang="0">
                  <a:pos x="0" y="228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4" y="14"/>
                </a:cxn>
                <a:cxn ang="0">
                  <a:pos x="6" y="17"/>
                </a:cxn>
                <a:cxn ang="0">
                  <a:pos x="8" y="19"/>
                </a:cxn>
                <a:cxn ang="0">
                  <a:pos x="12" y="22"/>
                </a:cxn>
                <a:cxn ang="0">
                  <a:pos x="16" y="24"/>
                </a:cxn>
                <a:cxn ang="0">
                  <a:pos x="19" y="25"/>
                </a:cxn>
                <a:cxn ang="0">
                  <a:pos x="37" y="27"/>
                </a:cxn>
                <a:cxn ang="0">
                  <a:pos x="56" y="27"/>
                </a:cxn>
                <a:cxn ang="0">
                  <a:pos x="1913" y="27"/>
                </a:cxn>
                <a:cxn ang="0">
                  <a:pos x="1931" y="27"/>
                </a:cxn>
                <a:cxn ang="0">
                  <a:pos x="1949" y="25"/>
                </a:cxn>
                <a:cxn ang="0">
                  <a:pos x="1953" y="24"/>
                </a:cxn>
                <a:cxn ang="0">
                  <a:pos x="1957" y="22"/>
                </a:cxn>
                <a:cxn ang="0">
                  <a:pos x="1960" y="19"/>
                </a:cxn>
                <a:cxn ang="0">
                  <a:pos x="1963" y="17"/>
                </a:cxn>
                <a:cxn ang="0">
                  <a:pos x="1966" y="14"/>
                </a:cxn>
                <a:cxn ang="0">
                  <a:pos x="1967" y="10"/>
                </a:cxn>
                <a:cxn ang="0">
                  <a:pos x="1968" y="6"/>
                </a:cxn>
                <a:cxn ang="0">
                  <a:pos x="1969" y="0"/>
                </a:cxn>
                <a:cxn ang="0">
                  <a:pos x="1969" y="228"/>
                </a:cxn>
                <a:cxn ang="0">
                  <a:pos x="1968" y="232"/>
                </a:cxn>
                <a:cxn ang="0">
                  <a:pos x="1967" y="236"/>
                </a:cxn>
                <a:cxn ang="0">
                  <a:pos x="1966" y="241"/>
                </a:cxn>
                <a:cxn ang="0">
                  <a:pos x="1963" y="244"/>
                </a:cxn>
                <a:cxn ang="0">
                  <a:pos x="1960" y="246"/>
                </a:cxn>
                <a:cxn ang="0">
                  <a:pos x="1957" y="249"/>
                </a:cxn>
                <a:cxn ang="0">
                  <a:pos x="1953" y="250"/>
                </a:cxn>
                <a:cxn ang="0">
                  <a:pos x="1949" y="252"/>
                </a:cxn>
                <a:cxn ang="0">
                  <a:pos x="1931" y="253"/>
                </a:cxn>
                <a:cxn ang="0">
                  <a:pos x="1913" y="253"/>
                </a:cxn>
                <a:cxn ang="0">
                  <a:pos x="1377" y="253"/>
                </a:cxn>
                <a:cxn ang="0">
                  <a:pos x="1358" y="253"/>
                </a:cxn>
                <a:cxn ang="0">
                  <a:pos x="1358" y="64"/>
                </a:cxn>
                <a:cxn ang="0">
                  <a:pos x="610" y="64"/>
                </a:cxn>
                <a:cxn ang="0">
                  <a:pos x="610" y="253"/>
                </a:cxn>
                <a:cxn ang="0">
                  <a:pos x="56" y="253"/>
                </a:cxn>
              </a:cxnLst>
              <a:rect l="0" t="0" r="r" b="b"/>
              <a:pathLst>
                <a:path w="1969" h="253">
                  <a:moveTo>
                    <a:pt x="56" y="253"/>
                  </a:moveTo>
                  <a:lnTo>
                    <a:pt x="37" y="253"/>
                  </a:lnTo>
                  <a:lnTo>
                    <a:pt x="19" y="252"/>
                  </a:lnTo>
                  <a:lnTo>
                    <a:pt x="16" y="250"/>
                  </a:lnTo>
                  <a:lnTo>
                    <a:pt x="12" y="249"/>
                  </a:lnTo>
                  <a:lnTo>
                    <a:pt x="8" y="246"/>
                  </a:lnTo>
                  <a:lnTo>
                    <a:pt x="6" y="244"/>
                  </a:lnTo>
                  <a:lnTo>
                    <a:pt x="4" y="241"/>
                  </a:lnTo>
                  <a:lnTo>
                    <a:pt x="2" y="236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6" y="17"/>
                  </a:lnTo>
                  <a:lnTo>
                    <a:pt x="8" y="19"/>
                  </a:lnTo>
                  <a:lnTo>
                    <a:pt x="12" y="22"/>
                  </a:lnTo>
                  <a:lnTo>
                    <a:pt x="16" y="24"/>
                  </a:lnTo>
                  <a:lnTo>
                    <a:pt x="19" y="25"/>
                  </a:lnTo>
                  <a:lnTo>
                    <a:pt x="37" y="27"/>
                  </a:lnTo>
                  <a:lnTo>
                    <a:pt x="56" y="27"/>
                  </a:lnTo>
                  <a:lnTo>
                    <a:pt x="1913" y="27"/>
                  </a:lnTo>
                  <a:lnTo>
                    <a:pt x="1931" y="27"/>
                  </a:lnTo>
                  <a:lnTo>
                    <a:pt x="1949" y="25"/>
                  </a:lnTo>
                  <a:lnTo>
                    <a:pt x="1953" y="24"/>
                  </a:lnTo>
                  <a:lnTo>
                    <a:pt x="1957" y="22"/>
                  </a:lnTo>
                  <a:lnTo>
                    <a:pt x="1960" y="19"/>
                  </a:lnTo>
                  <a:lnTo>
                    <a:pt x="1963" y="17"/>
                  </a:lnTo>
                  <a:lnTo>
                    <a:pt x="1966" y="14"/>
                  </a:lnTo>
                  <a:lnTo>
                    <a:pt x="1967" y="10"/>
                  </a:lnTo>
                  <a:lnTo>
                    <a:pt x="1968" y="6"/>
                  </a:lnTo>
                  <a:lnTo>
                    <a:pt x="1969" y="0"/>
                  </a:lnTo>
                  <a:lnTo>
                    <a:pt x="1969" y="228"/>
                  </a:lnTo>
                  <a:lnTo>
                    <a:pt x="1968" y="232"/>
                  </a:lnTo>
                  <a:lnTo>
                    <a:pt x="1967" y="236"/>
                  </a:lnTo>
                  <a:lnTo>
                    <a:pt x="1966" y="241"/>
                  </a:lnTo>
                  <a:lnTo>
                    <a:pt x="1963" y="244"/>
                  </a:lnTo>
                  <a:lnTo>
                    <a:pt x="1960" y="246"/>
                  </a:lnTo>
                  <a:lnTo>
                    <a:pt x="1957" y="249"/>
                  </a:lnTo>
                  <a:lnTo>
                    <a:pt x="1953" y="250"/>
                  </a:lnTo>
                  <a:lnTo>
                    <a:pt x="1949" y="252"/>
                  </a:lnTo>
                  <a:lnTo>
                    <a:pt x="1931" y="253"/>
                  </a:lnTo>
                  <a:lnTo>
                    <a:pt x="1913" y="253"/>
                  </a:lnTo>
                  <a:lnTo>
                    <a:pt x="1377" y="253"/>
                  </a:lnTo>
                  <a:lnTo>
                    <a:pt x="1358" y="253"/>
                  </a:lnTo>
                  <a:lnTo>
                    <a:pt x="1358" y="64"/>
                  </a:lnTo>
                  <a:lnTo>
                    <a:pt x="610" y="64"/>
                  </a:lnTo>
                  <a:lnTo>
                    <a:pt x="610" y="253"/>
                  </a:lnTo>
                  <a:lnTo>
                    <a:pt x="56" y="253"/>
                  </a:lnTo>
                  <a:close/>
                </a:path>
              </a:pathLst>
            </a:custGeom>
            <a:solidFill>
              <a:srgbClr val="495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324" name="Picture 452" descr="D:\Data\AG Powerpoint\datacen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133600"/>
            <a:ext cx="1990725" cy="1592263"/>
          </a:xfrm>
          <a:prstGeom prst="rect">
            <a:avLst/>
          </a:prstGeom>
          <a:noFill/>
        </p:spPr>
      </p:pic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7391400" y="213360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endParaRPr lang="en-US" i="0"/>
          </a:p>
        </p:txBody>
      </p:sp>
      <p:graphicFrame>
        <p:nvGraphicFramePr>
          <p:cNvPr id="79876" name="Rectangle 4"/>
          <p:cNvGraphicFramePr>
            <a:graphicFrameLocks/>
          </p:cNvGraphicFramePr>
          <p:nvPr/>
        </p:nvGraphicFramePr>
        <p:xfrm>
          <a:off x="2819400" y="838200"/>
          <a:ext cx="6096000" cy="4064000"/>
        </p:xfrm>
        <a:graphic>
          <a:graphicData uri="http://schemas.openxmlformats.org/presentationml/2006/ole">
            <p:oleObj spid="_x0000_s3074" name="Clip" r:id="rId5" imgW="0" imgH="0" progId="MS_ClipArt_Gallery.2">
              <p:embed/>
            </p:oleObj>
          </a:graphicData>
        </a:graphic>
      </p:graphicFrame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609600" y="1752600"/>
            <a:ext cx="3581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b="1" i="0">
                <a:latin typeface="Arial Narrow" pitchFamily="34" charset="0"/>
              </a:rPr>
              <a:t>MicroView FM™ Wireless</a:t>
            </a: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136525" y="6019800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i="0"/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876300" y="777875"/>
            <a:ext cx="5343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 Black" pitchFamily="34" charset="0"/>
              </a:rPr>
              <a:t>Mobile Data Management</a:t>
            </a:r>
          </a:p>
          <a:p>
            <a:pPr algn="l"/>
            <a:r>
              <a:rPr lang="en-US">
                <a:latin typeface="Arial Black" pitchFamily="34" charset="0"/>
              </a:rPr>
              <a:t>What’s next for MicroView FM?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6200" y="609600"/>
            <a:ext cx="823913" cy="822325"/>
            <a:chOff x="1766" y="2641"/>
            <a:chExt cx="519" cy="518"/>
          </a:xfrm>
        </p:grpSpPr>
        <p:sp>
          <p:nvSpPr>
            <p:cNvPr id="79892" name="Freeform 20"/>
            <p:cNvSpPr>
              <a:spLocks/>
            </p:cNvSpPr>
            <p:nvPr/>
          </p:nvSpPr>
          <p:spPr bwMode="auto">
            <a:xfrm>
              <a:off x="1766" y="2641"/>
              <a:ext cx="519" cy="518"/>
            </a:xfrm>
            <a:custGeom>
              <a:avLst/>
              <a:gdLst/>
              <a:ahLst/>
              <a:cxnLst>
                <a:cxn ang="0">
                  <a:pos x="2286" y="4136"/>
                </a:cxn>
                <a:cxn ang="0">
                  <a:pos x="2591" y="4081"/>
                </a:cxn>
                <a:cxn ang="0">
                  <a:pos x="2881" y="3983"/>
                </a:cxn>
                <a:cxn ang="0">
                  <a:pos x="3148" y="3846"/>
                </a:cxn>
                <a:cxn ang="0">
                  <a:pos x="3392" y="3673"/>
                </a:cxn>
                <a:cxn ang="0">
                  <a:pos x="3608" y="3467"/>
                </a:cxn>
                <a:cxn ang="0">
                  <a:pos x="3793" y="3232"/>
                </a:cxn>
                <a:cxn ang="0">
                  <a:pos x="3944" y="2971"/>
                </a:cxn>
                <a:cxn ang="0">
                  <a:pos x="4055" y="2689"/>
                </a:cxn>
                <a:cxn ang="0">
                  <a:pos x="4124" y="2389"/>
                </a:cxn>
                <a:cxn ang="0">
                  <a:pos x="4149" y="2074"/>
                </a:cxn>
                <a:cxn ang="0">
                  <a:pos x="4124" y="1759"/>
                </a:cxn>
                <a:cxn ang="0">
                  <a:pos x="4055" y="1458"/>
                </a:cxn>
                <a:cxn ang="0">
                  <a:pos x="3944" y="1176"/>
                </a:cxn>
                <a:cxn ang="0">
                  <a:pos x="3793" y="916"/>
                </a:cxn>
                <a:cxn ang="0">
                  <a:pos x="3608" y="681"/>
                </a:cxn>
                <a:cxn ang="0">
                  <a:pos x="3392" y="475"/>
                </a:cxn>
                <a:cxn ang="0">
                  <a:pos x="3148" y="301"/>
                </a:cxn>
                <a:cxn ang="0">
                  <a:pos x="2881" y="164"/>
                </a:cxn>
                <a:cxn ang="0">
                  <a:pos x="2591" y="66"/>
                </a:cxn>
                <a:cxn ang="0">
                  <a:pos x="2286" y="12"/>
                </a:cxn>
                <a:cxn ang="0">
                  <a:pos x="1967" y="4"/>
                </a:cxn>
                <a:cxn ang="0">
                  <a:pos x="1657" y="43"/>
                </a:cxn>
                <a:cxn ang="0">
                  <a:pos x="1362" y="126"/>
                </a:cxn>
                <a:cxn ang="0">
                  <a:pos x="1087" y="251"/>
                </a:cxn>
                <a:cxn ang="0">
                  <a:pos x="834" y="414"/>
                </a:cxn>
                <a:cxn ang="0">
                  <a:pos x="608" y="609"/>
                </a:cxn>
                <a:cxn ang="0">
                  <a:pos x="413" y="834"/>
                </a:cxn>
                <a:cxn ang="0">
                  <a:pos x="251" y="1087"/>
                </a:cxn>
                <a:cxn ang="0">
                  <a:pos x="126" y="1362"/>
                </a:cxn>
                <a:cxn ang="0">
                  <a:pos x="42" y="1657"/>
                </a:cxn>
                <a:cxn ang="0">
                  <a:pos x="2" y="1968"/>
                </a:cxn>
                <a:cxn ang="0">
                  <a:pos x="11" y="2285"/>
                </a:cxn>
                <a:cxn ang="0">
                  <a:pos x="66" y="2590"/>
                </a:cxn>
                <a:cxn ang="0">
                  <a:pos x="164" y="2880"/>
                </a:cxn>
                <a:cxn ang="0">
                  <a:pos x="301" y="3147"/>
                </a:cxn>
                <a:cxn ang="0">
                  <a:pos x="475" y="3391"/>
                </a:cxn>
                <a:cxn ang="0">
                  <a:pos x="681" y="3607"/>
                </a:cxn>
                <a:cxn ang="0">
                  <a:pos x="916" y="3792"/>
                </a:cxn>
                <a:cxn ang="0">
                  <a:pos x="1176" y="3942"/>
                </a:cxn>
                <a:cxn ang="0">
                  <a:pos x="1458" y="4053"/>
                </a:cxn>
                <a:cxn ang="0">
                  <a:pos x="1759" y="4123"/>
                </a:cxn>
                <a:cxn ang="0">
                  <a:pos x="2074" y="4147"/>
                </a:cxn>
              </a:cxnLst>
              <a:rect l="0" t="0" r="r" b="b"/>
              <a:pathLst>
                <a:path w="4149" h="4147">
                  <a:moveTo>
                    <a:pt x="2074" y="4147"/>
                  </a:moveTo>
                  <a:lnTo>
                    <a:pt x="2180" y="4145"/>
                  </a:lnTo>
                  <a:lnTo>
                    <a:pt x="2286" y="4136"/>
                  </a:lnTo>
                  <a:lnTo>
                    <a:pt x="2390" y="4123"/>
                  </a:lnTo>
                  <a:lnTo>
                    <a:pt x="2491" y="4105"/>
                  </a:lnTo>
                  <a:lnTo>
                    <a:pt x="2591" y="4081"/>
                  </a:lnTo>
                  <a:lnTo>
                    <a:pt x="2690" y="4053"/>
                  </a:lnTo>
                  <a:lnTo>
                    <a:pt x="2786" y="4021"/>
                  </a:lnTo>
                  <a:lnTo>
                    <a:pt x="2881" y="3983"/>
                  </a:lnTo>
                  <a:lnTo>
                    <a:pt x="2972" y="3942"/>
                  </a:lnTo>
                  <a:lnTo>
                    <a:pt x="3061" y="3896"/>
                  </a:lnTo>
                  <a:lnTo>
                    <a:pt x="3148" y="3846"/>
                  </a:lnTo>
                  <a:lnTo>
                    <a:pt x="3233" y="3792"/>
                  </a:lnTo>
                  <a:lnTo>
                    <a:pt x="3314" y="3734"/>
                  </a:lnTo>
                  <a:lnTo>
                    <a:pt x="3392" y="3673"/>
                  </a:lnTo>
                  <a:lnTo>
                    <a:pt x="3468" y="3607"/>
                  </a:lnTo>
                  <a:lnTo>
                    <a:pt x="3539" y="3539"/>
                  </a:lnTo>
                  <a:lnTo>
                    <a:pt x="3608" y="3467"/>
                  </a:lnTo>
                  <a:lnTo>
                    <a:pt x="3674" y="3391"/>
                  </a:lnTo>
                  <a:lnTo>
                    <a:pt x="3735" y="3313"/>
                  </a:lnTo>
                  <a:lnTo>
                    <a:pt x="3793" y="3232"/>
                  </a:lnTo>
                  <a:lnTo>
                    <a:pt x="3848" y="3147"/>
                  </a:lnTo>
                  <a:lnTo>
                    <a:pt x="3898" y="3060"/>
                  </a:lnTo>
                  <a:lnTo>
                    <a:pt x="3944" y="2971"/>
                  </a:lnTo>
                  <a:lnTo>
                    <a:pt x="3985" y="2880"/>
                  </a:lnTo>
                  <a:lnTo>
                    <a:pt x="4023" y="2785"/>
                  </a:lnTo>
                  <a:lnTo>
                    <a:pt x="4055" y="2689"/>
                  </a:lnTo>
                  <a:lnTo>
                    <a:pt x="4083" y="2590"/>
                  </a:lnTo>
                  <a:lnTo>
                    <a:pt x="4106" y="2491"/>
                  </a:lnTo>
                  <a:lnTo>
                    <a:pt x="4124" y="2389"/>
                  </a:lnTo>
                  <a:lnTo>
                    <a:pt x="4137" y="2285"/>
                  </a:lnTo>
                  <a:lnTo>
                    <a:pt x="4145" y="2181"/>
                  </a:lnTo>
                  <a:lnTo>
                    <a:pt x="4149" y="2074"/>
                  </a:lnTo>
                  <a:lnTo>
                    <a:pt x="4145" y="1968"/>
                  </a:lnTo>
                  <a:lnTo>
                    <a:pt x="4137" y="1862"/>
                  </a:lnTo>
                  <a:lnTo>
                    <a:pt x="4124" y="1759"/>
                  </a:lnTo>
                  <a:lnTo>
                    <a:pt x="4106" y="1657"/>
                  </a:lnTo>
                  <a:lnTo>
                    <a:pt x="4083" y="1557"/>
                  </a:lnTo>
                  <a:lnTo>
                    <a:pt x="4055" y="1458"/>
                  </a:lnTo>
                  <a:lnTo>
                    <a:pt x="4023" y="1362"/>
                  </a:lnTo>
                  <a:lnTo>
                    <a:pt x="3985" y="1269"/>
                  </a:lnTo>
                  <a:lnTo>
                    <a:pt x="3944" y="1176"/>
                  </a:lnTo>
                  <a:lnTo>
                    <a:pt x="3898" y="1087"/>
                  </a:lnTo>
                  <a:lnTo>
                    <a:pt x="3848" y="1000"/>
                  </a:lnTo>
                  <a:lnTo>
                    <a:pt x="3793" y="916"/>
                  </a:lnTo>
                  <a:lnTo>
                    <a:pt x="3735" y="834"/>
                  </a:lnTo>
                  <a:lnTo>
                    <a:pt x="3674" y="756"/>
                  </a:lnTo>
                  <a:lnTo>
                    <a:pt x="3608" y="681"/>
                  </a:lnTo>
                  <a:lnTo>
                    <a:pt x="3539" y="609"/>
                  </a:lnTo>
                  <a:lnTo>
                    <a:pt x="3468" y="540"/>
                  </a:lnTo>
                  <a:lnTo>
                    <a:pt x="3392" y="475"/>
                  </a:lnTo>
                  <a:lnTo>
                    <a:pt x="3314" y="414"/>
                  </a:lnTo>
                  <a:lnTo>
                    <a:pt x="3233" y="356"/>
                  </a:lnTo>
                  <a:lnTo>
                    <a:pt x="3148" y="301"/>
                  </a:lnTo>
                  <a:lnTo>
                    <a:pt x="3061" y="251"/>
                  </a:lnTo>
                  <a:lnTo>
                    <a:pt x="2972" y="205"/>
                  </a:lnTo>
                  <a:lnTo>
                    <a:pt x="2881" y="164"/>
                  </a:lnTo>
                  <a:lnTo>
                    <a:pt x="2786" y="126"/>
                  </a:lnTo>
                  <a:lnTo>
                    <a:pt x="2690" y="94"/>
                  </a:lnTo>
                  <a:lnTo>
                    <a:pt x="2591" y="66"/>
                  </a:lnTo>
                  <a:lnTo>
                    <a:pt x="2491" y="43"/>
                  </a:lnTo>
                  <a:lnTo>
                    <a:pt x="2390" y="25"/>
                  </a:lnTo>
                  <a:lnTo>
                    <a:pt x="2286" y="12"/>
                  </a:lnTo>
                  <a:lnTo>
                    <a:pt x="2180" y="4"/>
                  </a:lnTo>
                  <a:lnTo>
                    <a:pt x="2074" y="0"/>
                  </a:lnTo>
                  <a:lnTo>
                    <a:pt x="1967" y="4"/>
                  </a:lnTo>
                  <a:lnTo>
                    <a:pt x="1863" y="12"/>
                  </a:lnTo>
                  <a:lnTo>
                    <a:pt x="1759" y="25"/>
                  </a:lnTo>
                  <a:lnTo>
                    <a:pt x="1657" y="43"/>
                  </a:lnTo>
                  <a:lnTo>
                    <a:pt x="1557" y="66"/>
                  </a:lnTo>
                  <a:lnTo>
                    <a:pt x="1458" y="94"/>
                  </a:lnTo>
                  <a:lnTo>
                    <a:pt x="1362" y="126"/>
                  </a:lnTo>
                  <a:lnTo>
                    <a:pt x="1268" y="164"/>
                  </a:lnTo>
                  <a:lnTo>
                    <a:pt x="1176" y="205"/>
                  </a:lnTo>
                  <a:lnTo>
                    <a:pt x="1087" y="251"/>
                  </a:lnTo>
                  <a:lnTo>
                    <a:pt x="1000" y="301"/>
                  </a:lnTo>
                  <a:lnTo>
                    <a:pt x="916" y="356"/>
                  </a:lnTo>
                  <a:lnTo>
                    <a:pt x="834" y="414"/>
                  </a:lnTo>
                  <a:lnTo>
                    <a:pt x="756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40" y="681"/>
                  </a:lnTo>
                  <a:lnTo>
                    <a:pt x="475" y="756"/>
                  </a:lnTo>
                  <a:lnTo>
                    <a:pt x="413" y="834"/>
                  </a:lnTo>
                  <a:lnTo>
                    <a:pt x="355" y="916"/>
                  </a:lnTo>
                  <a:lnTo>
                    <a:pt x="301" y="1000"/>
                  </a:lnTo>
                  <a:lnTo>
                    <a:pt x="251" y="1087"/>
                  </a:lnTo>
                  <a:lnTo>
                    <a:pt x="205" y="1176"/>
                  </a:lnTo>
                  <a:lnTo>
                    <a:pt x="164" y="1269"/>
                  </a:lnTo>
                  <a:lnTo>
                    <a:pt x="126" y="1362"/>
                  </a:lnTo>
                  <a:lnTo>
                    <a:pt x="94" y="1458"/>
                  </a:lnTo>
                  <a:lnTo>
                    <a:pt x="66" y="1557"/>
                  </a:lnTo>
                  <a:lnTo>
                    <a:pt x="42" y="1657"/>
                  </a:lnTo>
                  <a:lnTo>
                    <a:pt x="25" y="1759"/>
                  </a:lnTo>
                  <a:lnTo>
                    <a:pt x="11" y="1862"/>
                  </a:lnTo>
                  <a:lnTo>
                    <a:pt x="2" y="1968"/>
                  </a:lnTo>
                  <a:lnTo>
                    <a:pt x="0" y="2074"/>
                  </a:lnTo>
                  <a:lnTo>
                    <a:pt x="2" y="2181"/>
                  </a:lnTo>
                  <a:lnTo>
                    <a:pt x="11" y="2285"/>
                  </a:lnTo>
                  <a:lnTo>
                    <a:pt x="25" y="2389"/>
                  </a:lnTo>
                  <a:lnTo>
                    <a:pt x="42" y="2491"/>
                  </a:lnTo>
                  <a:lnTo>
                    <a:pt x="66" y="2590"/>
                  </a:lnTo>
                  <a:lnTo>
                    <a:pt x="94" y="2689"/>
                  </a:lnTo>
                  <a:lnTo>
                    <a:pt x="126" y="2785"/>
                  </a:lnTo>
                  <a:lnTo>
                    <a:pt x="164" y="2880"/>
                  </a:lnTo>
                  <a:lnTo>
                    <a:pt x="205" y="2971"/>
                  </a:lnTo>
                  <a:lnTo>
                    <a:pt x="251" y="3060"/>
                  </a:lnTo>
                  <a:lnTo>
                    <a:pt x="301" y="3147"/>
                  </a:lnTo>
                  <a:lnTo>
                    <a:pt x="355" y="3232"/>
                  </a:lnTo>
                  <a:lnTo>
                    <a:pt x="413" y="3313"/>
                  </a:lnTo>
                  <a:lnTo>
                    <a:pt x="475" y="3391"/>
                  </a:lnTo>
                  <a:lnTo>
                    <a:pt x="540" y="3467"/>
                  </a:lnTo>
                  <a:lnTo>
                    <a:pt x="608" y="3539"/>
                  </a:lnTo>
                  <a:lnTo>
                    <a:pt x="681" y="3607"/>
                  </a:lnTo>
                  <a:lnTo>
                    <a:pt x="756" y="3673"/>
                  </a:lnTo>
                  <a:lnTo>
                    <a:pt x="834" y="3734"/>
                  </a:lnTo>
                  <a:lnTo>
                    <a:pt x="916" y="3792"/>
                  </a:lnTo>
                  <a:lnTo>
                    <a:pt x="1000" y="3846"/>
                  </a:lnTo>
                  <a:lnTo>
                    <a:pt x="1087" y="3896"/>
                  </a:lnTo>
                  <a:lnTo>
                    <a:pt x="1176" y="3942"/>
                  </a:lnTo>
                  <a:lnTo>
                    <a:pt x="1268" y="3983"/>
                  </a:lnTo>
                  <a:lnTo>
                    <a:pt x="1362" y="4021"/>
                  </a:lnTo>
                  <a:lnTo>
                    <a:pt x="1458" y="4053"/>
                  </a:lnTo>
                  <a:lnTo>
                    <a:pt x="1557" y="4081"/>
                  </a:lnTo>
                  <a:lnTo>
                    <a:pt x="1657" y="4105"/>
                  </a:lnTo>
                  <a:lnTo>
                    <a:pt x="1759" y="4123"/>
                  </a:lnTo>
                  <a:lnTo>
                    <a:pt x="1863" y="4136"/>
                  </a:lnTo>
                  <a:lnTo>
                    <a:pt x="1967" y="4145"/>
                  </a:lnTo>
                  <a:lnTo>
                    <a:pt x="2074" y="41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3" name="Freeform 21"/>
            <p:cNvSpPr>
              <a:spLocks/>
            </p:cNvSpPr>
            <p:nvPr/>
          </p:nvSpPr>
          <p:spPr bwMode="auto">
            <a:xfrm>
              <a:off x="1795" y="2669"/>
              <a:ext cx="461" cy="461"/>
            </a:xfrm>
            <a:custGeom>
              <a:avLst/>
              <a:gdLst/>
              <a:ahLst/>
              <a:cxnLst>
                <a:cxn ang="0">
                  <a:pos x="2032" y="3677"/>
                </a:cxn>
                <a:cxn ang="0">
                  <a:pos x="2303" y="3628"/>
                </a:cxn>
                <a:cxn ang="0">
                  <a:pos x="2560" y="3541"/>
                </a:cxn>
                <a:cxn ang="0">
                  <a:pos x="2798" y="3418"/>
                </a:cxn>
                <a:cxn ang="0">
                  <a:pos x="3015" y="3264"/>
                </a:cxn>
                <a:cxn ang="0">
                  <a:pos x="3207" y="3081"/>
                </a:cxn>
                <a:cxn ang="0">
                  <a:pos x="3372" y="2872"/>
                </a:cxn>
                <a:cxn ang="0">
                  <a:pos x="3504" y="2641"/>
                </a:cxn>
                <a:cxn ang="0">
                  <a:pos x="3603" y="2389"/>
                </a:cxn>
                <a:cxn ang="0">
                  <a:pos x="3666" y="2123"/>
                </a:cxn>
                <a:cxn ang="0">
                  <a:pos x="3687" y="1843"/>
                </a:cxn>
                <a:cxn ang="0">
                  <a:pos x="3666" y="1563"/>
                </a:cxn>
                <a:cxn ang="0">
                  <a:pos x="3603" y="1296"/>
                </a:cxn>
                <a:cxn ang="0">
                  <a:pos x="3504" y="1045"/>
                </a:cxn>
                <a:cxn ang="0">
                  <a:pos x="3372" y="814"/>
                </a:cxn>
                <a:cxn ang="0">
                  <a:pos x="3207" y="605"/>
                </a:cxn>
                <a:cxn ang="0">
                  <a:pos x="3015" y="422"/>
                </a:cxn>
                <a:cxn ang="0">
                  <a:pos x="2798" y="267"/>
                </a:cxn>
                <a:cxn ang="0">
                  <a:pos x="2560" y="145"/>
                </a:cxn>
                <a:cxn ang="0">
                  <a:pos x="2303" y="58"/>
                </a:cxn>
                <a:cxn ang="0">
                  <a:pos x="2032" y="10"/>
                </a:cxn>
                <a:cxn ang="0">
                  <a:pos x="1749" y="2"/>
                </a:cxn>
                <a:cxn ang="0">
                  <a:pos x="1472" y="38"/>
                </a:cxn>
                <a:cxn ang="0">
                  <a:pos x="1211" y="112"/>
                </a:cxn>
                <a:cxn ang="0">
                  <a:pos x="965" y="223"/>
                </a:cxn>
                <a:cxn ang="0">
                  <a:pos x="742" y="367"/>
                </a:cxn>
                <a:cxn ang="0">
                  <a:pos x="541" y="541"/>
                </a:cxn>
                <a:cxn ang="0">
                  <a:pos x="366" y="741"/>
                </a:cxn>
                <a:cxn ang="0">
                  <a:pos x="222" y="965"/>
                </a:cxn>
                <a:cxn ang="0">
                  <a:pos x="112" y="1210"/>
                </a:cxn>
                <a:cxn ang="0">
                  <a:pos x="37" y="1472"/>
                </a:cxn>
                <a:cxn ang="0">
                  <a:pos x="2" y="1748"/>
                </a:cxn>
                <a:cxn ang="0">
                  <a:pos x="9" y="2031"/>
                </a:cxn>
                <a:cxn ang="0">
                  <a:pos x="58" y="2303"/>
                </a:cxn>
                <a:cxn ang="0">
                  <a:pos x="144" y="2559"/>
                </a:cxn>
                <a:cxn ang="0">
                  <a:pos x="267" y="2797"/>
                </a:cxn>
                <a:cxn ang="0">
                  <a:pos x="422" y="3014"/>
                </a:cxn>
                <a:cxn ang="0">
                  <a:pos x="605" y="3206"/>
                </a:cxn>
                <a:cxn ang="0">
                  <a:pos x="814" y="3370"/>
                </a:cxn>
                <a:cxn ang="0">
                  <a:pos x="1045" y="3504"/>
                </a:cxn>
                <a:cxn ang="0">
                  <a:pos x="1296" y="3603"/>
                </a:cxn>
                <a:cxn ang="0">
                  <a:pos x="1563" y="3664"/>
                </a:cxn>
                <a:cxn ang="0">
                  <a:pos x="1843" y="3686"/>
                </a:cxn>
              </a:cxnLst>
              <a:rect l="0" t="0" r="r" b="b"/>
              <a:pathLst>
                <a:path w="3687" h="3686">
                  <a:moveTo>
                    <a:pt x="1843" y="3686"/>
                  </a:moveTo>
                  <a:lnTo>
                    <a:pt x="1938" y="3683"/>
                  </a:lnTo>
                  <a:lnTo>
                    <a:pt x="2032" y="3677"/>
                  </a:lnTo>
                  <a:lnTo>
                    <a:pt x="2123" y="3664"/>
                  </a:lnTo>
                  <a:lnTo>
                    <a:pt x="2214" y="3648"/>
                  </a:lnTo>
                  <a:lnTo>
                    <a:pt x="2303" y="3628"/>
                  </a:lnTo>
                  <a:lnTo>
                    <a:pt x="2390" y="3603"/>
                  </a:lnTo>
                  <a:lnTo>
                    <a:pt x="2476" y="3573"/>
                  </a:lnTo>
                  <a:lnTo>
                    <a:pt x="2560" y="3541"/>
                  </a:lnTo>
                  <a:lnTo>
                    <a:pt x="2641" y="3504"/>
                  </a:lnTo>
                  <a:lnTo>
                    <a:pt x="2721" y="3463"/>
                  </a:lnTo>
                  <a:lnTo>
                    <a:pt x="2798" y="3418"/>
                  </a:lnTo>
                  <a:lnTo>
                    <a:pt x="2873" y="3370"/>
                  </a:lnTo>
                  <a:lnTo>
                    <a:pt x="2945" y="3319"/>
                  </a:lnTo>
                  <a:lnTo>
                    <a:pt x="3015" y="3264"/>
                  </a:lnTo>
                  <a:lnTo>
                    <a:pt x="3082" y="3206"/>
                  </a:lnTo>
                  <a:lnTo>
                    <a:pt x="3146" y="3144"/>
                  </a:lnTo>
                  <a:lnTo>
                    <a:pt x="3207" y="3081"/>
                  </a:lnTo>
                  <a:lnTo>
                    <a:pt x="3265" y="3014"/>
                  </a:lnTo>
                  <a:lnTo>
                    <a:pt x="3319" y="2944"/>
                  </a:lnTo>
                  <a:lnTo>
                    <a:pt x="3372" y="2872"/>
                  </a:lnTo>
                  <a:lnTo>
                    <a:pt x="3420" y="2797"/>
                  </a:lnTo>
                  <a:lnTo>
                    <a:pt x="3464" y="2720"/>
                  </a:lnTo>
                  <a:lnTo>
                    <a:pt x="3504" y="2641"/>
                  </a:lnTo>
                  <a:lnTo>
                    <a:pt x="3542" y="2559"/>
                  </a:lnTo>
                  <a:lnTo>
                    <a:pt x="3574" y="2475"/>
                  </a:lnTo>
                  <a:lnTo>
                    <a:pt x="3603" y="2389"/>
                  </a:lnTo>
                  <a:lnTo>
                    <a:pt x="3629" y="2303"/>
                  </a:lnTo>
                  <a:lnTo>
                    <a:pt x="3649" y="2213"/>
                  </a:lnTo>
                  <a:lnTo>
                    <a:pt x="3666" y="2123"/>
                  </a:lnTo>
                  <a:lnTo>
                    <a:pt x="3677" y="2031"/>
                  </a:lnTo>
                  <a:lnTo>
                    <a:pt x="3685" y="1937"/>
                  </a:lnTo>
                  <a:lnTo>
                    <a:pt x="3687" y="1843"/>
                  </a:lnTo>
                  <a:lnTo>
                    <a:pt x="3685" y="1748"/>
                  </a:lnTo>
                  <a:lnTo>
                    <a:pt x="3677" y="1655"/>
                  </a:lnTo>
                  <a:lnTo>
                    <a:pt x="3666" y="1563"/>
                  </a:lnTo>
                  <a:lnTo>
                    <a:pt x="3649" y="1472"/>
                  </a:lnTo>
                  <a:lnTo>
                    <a:pt x="3629" y="1383"/>
                  </a:lnTo>
                  <a:lnTo>
                    <a:pt x="3603" y="1296"/>
                  </a:lnTo>
                  <a:lnTo>
                    <a:pt x="3574" y="1210"/>
                  </a:lnTo>
                  <a:lnTo>
                    <a:pt x="3542" y="1127"/>
                  </a:lnTo>
                  <a:lnTo>
                    <a:pt x="3504" y="1045"/>
                  </a:lnTo>
                  <a:lnTo>
                    <a:pt x="3464" y="965"/>
                  </a:lnTo>
                  <a:lnTo>
                    <a:pt x="3420" y="888"/>
                  </a:lnTo>
                  <a:lnTo>
                    <a:pt x="3372" y="814"/>
                  </a:lnTo>
                  <a:lnTo>
                    <a:pt x="3319" y="741"/>
                  </a:lnTo>
                  <a:lnTo>
                    <a:pt x="3265" y="671"/>
                  </a:lnTo>
                  <a:lnTo>
                    <a:pt x="3207" y="605"/>
                  </a:lnTo>
                  <a:lnTo>
                    <a:pt x="3146" y="541"/>
                  </a:lnTo>
                  <a:lnTo>
                    <a:pt x="3082" y="480"/>
                  </a:lnTo>
                  <a:lnTo>
                    <a:pt x="3015" y="422"/>
                  </a:lnTo>
                  <a:lnTo>
                    <a:pt x="2945" y="367"/>
                  </a:lnTo>
                  <a:lnTo>
                    <a:pt x="2873" y="315"/>
                  </a:lnTo>
                  <a:lnTo>
                    <a:pt x="2798" y="267"/>
                  </a:lnTo>
                  <a:lnTo>
                    <a:pt x="2721" y="223"/>
                  </a:lnTo>
                  <a:lnTo>
                    <a:pt x="2641" y="183"/>
                  </a:lnTo>
                  <a:lnTo>
                    <a:pt x="2560" y="145"/>
                  </a:lnTo>
                  <a:lnTo>
                    <a:pt x="2476" y="112"/>
                  </a:lnTo>
                  <a:lnTo>
                    <a:pt x="2390" y="83"/>
                  </a:lnTo>
                  <a:lnTo>
                    <a:pt x="2303" y="58"/>
                  </a:lnTo>
                  <a:lnTo>
                    <a:pt x="2214" y="38"/>
                  </a:lnTo>
                  <a:lnTo>
                    <a:pt x="2123" y="21"/>
                  </a:lnTo>
                  <a:lnTo>
                    <a:pt x="2032" y="10"/>
                  </a:lnTo>
                  <a:lnTo>
                    <a:pt x="1938" y="2"/>
                  </a:lnTo>
                  <a:lnTo>
                    <a:pt x="1843" y="0"/>
                  </a:lnTo>
                  <a:lnTo>
                    <a:pt x="1749" y="2"/>
                  </a:lnTo>
                  <a:lnTo>
                    <a:pt x="1655" y="10"/>
                  </a:lnTo>
                  <a:lnTo>
                    <a:pt x="1563" y="21"/>
                  </a:lnTo>
                  <a:lnTo>
                    <a:pt x="1472" y="38"/>
                  </a:lnTo>
                  <a:lnTo>
                    <a:pt x="1383" y="58"/>
                  </a:lnTo>
                  <a:lnTo>
                    <a:pt x="1296" y="83"/>
                  </a:lnTo>
                  <a:lnTo>
                    <a:pt x="1211" y="112"/>
                  </a:lnTo>
                  <a:lnTo>
                    <a:pt x="1127" y="145"/>
                  </a:lnTo>
                  <a:lnTo>
                    <a:pt x="1045" y="183"/>
                  </a:lnTo>
                  <a:lnTo>
                    <a:pt x="965" y="223"/>
                  </a:lnTo>
                  <a:lnTo>
                    <a:pt x="889" y="267"/>
                  </a:lnTo>
                  <a:lnTo>
                    <a:pt x="814" y="315"/>
                  </a:lnTo>
                  <a:lnTo>
                    <a:pt x="742" y="367"/>
                  </a:lnTo>
                  <a:lnTo>
                    <a:pt x="671" y="422"/>
                  </a:lnTo>
                  <a:lnTo>
                    <a:pt x="605" y="480"/>
                  </a:lnTo>
                  <a:lnTo>
                    <a:pt x="541" y="541"/>
                  </a:lnTo>
                  <a:lnTo>
                    <a:pt x="480" y="605"/>
                  </a:lnTo>
                  <a:lnTo>
                    <a:pt x="422" y="671"/>
                  </a:lnTo>
                  <a:lnTo>
                    <a:pt x="366" y="741"/>
                  </a:lnTo>
                  <a:lnTo>
                    <a:pt x="315" y="814"/>
                  </a:lnTo>
                  <a:lnTo>
                    <a:pt x="267" y="888"/>
                  </a:lnTo>
                  <a:lnTo>
                    <a:pt x="222" y="965"/>
                  </a:lnTo>
                  <a:lnTo>
                    <a:pt x="181" y="1045"/>
                  </a:lnTo>
                  <a:lnTo>
                    <a:pt x="144" y="1127"/>
                  </a:lnTo>
                  <a:lnTo>
                    <a:pt x="112" y="1210"/>
                  </a:lnTo>
                  <a:lnTo>
                    <a:pt x="82" y="1296"/>
                  </a:lnTo>
                  <a:lnTo>
                    <a:pt x="58" y="1383"/>
                  </a:lnTo>
                  <a:lnTo>
                    <a:pt x="37" y="1472"/>
                  </a:lnTo>
                  <a:lnTo>
                    <a:pt x="21" y="1563"/>
                  </a:lnTo>
                  <a:lnTo>
                    <a:pt x="9" y="1655"/>
                  </a:lnTo>
                  <a:lnTo>
                    <a:pt x="2" y="1748"/>
                  </a:lnTo>
                  <a:lnTo>
                    <a:pt x="0" y="1843"/>
                  </a:lnTo>
                  <a:lnTo>
                    <a:pt x="2" y="1937"/>
                  </a:lnTo>
                  <a:lnTo>
                    <a:pt x="9" y="2031"/>
                  </a:lnTo>
                  <a:lnTo>
                    <a:pt x="21" y="2123"/>
                  </a:lnTo>
                  <a:lnTo>
                    <a:pt x="37" y="2213"/>
                  </a:lnTo>
                  <a:lnTo>
                    <a:pt x="58" y="2303"/>
                  </a:lnTo>
                  <a:lnTo>
                    <a:pt x="82" y="2389"/>
                  </a:lnTo>
                  <a:lnTo>
                    <a:pt x="112" y="2475"/>
                  </a:lnTo>
                  <a:lnTo>
                    <a:pt x="144" y="2559"/>
                  </a:lnTo>
                  <a:lnTo>
                    <a:pt x="181" y="2641"/>
                  </a:lnTo>
                  <a:lnTo>
                    <a:pt x="222" y="2720"/>
                  </a:lnTo>
                  <a:lnTo>
                    <a:pt x="267" y="2797"/>
                  </a:lnTo>
                  <a:lnTo>
                    <a:pt x="315" y="2872"/>
                  </a:lnTo>
                  <a:lnTo>
                    <a:pt x="366" y="2944"/>
                  </a:lnTo>
                  <a:lnTo>
                    <a:pt x="422" y="3014"/>
                  </a:lnTo>
                  <a:lnTo>
                    <a:pt x="480" y="3081"/>
                  </a:lnTo>
                  <a:lnTo>
                    <a:pt x="541" y="3144"/>
                  </a:lnTo>
                  <a:lnTo>
                    <a:pt x="605" y="3206"/>
                  </a:lnTo>
                  <a:lnTo>
                    <a:pt x="671" y="3264"/>
                  </a:lnTo>
                  <a:lnTo>
                    <a:pt x="742" y="3319"/>
                  </a:lnTo>
                  <a:lnTo>
                    <a:pt x="814" y="3370"/>
                  </a:lnTo>
                  <a:lnTo>
                    <a:pt x="889" y="3418"/>
                  </a:lnTo>
                  <a:lnTo>
                    <a:pt x="965" y="3463"/>
                  </a:lnTo>
                  <a:lnTo>
                    <a:pt x="1045" y="3504"/>
                  </a:lnTo>
                  <a:lnTo>
                    <a:pt x="1127" y="3541"/>
                  </a:lnTo>
                  <a:lnTo>
                    <a:pt x="1211" y="3573"/>
                  </a:lnTo>
                  <a:lnTo>
                    <a:pt x="1296" y="3603"/>
                  </a:lnTo>
                  <a:lnTo>
                    <a:pt x="1383" y="3628"/>
                  </a:lnTo>
                  <a:lnTo>
                    <a:pt x="1472" y="3648"/>
                  </a:lnTo>
                  <a:lnTo>
                    <a:pt x="1563" y="3664"/>
                  </a:lnTo>
                  <a:lnTo>
                    <a:pt x="1655" y="3677"/>
                  </a:lnTo>
                  <a:lnTo>
                    <a:pt x="1749" y="3683"/>
                  </a:lnTo>
                  <a:lnTo>
                    <a:pt x="1843" y="3686"/>
                  </a:lnTo>
                  <a:close/>
                </a:path>
              </a:pathLst>
            </a:custGeom>
            <a:solidFill>
              <a:srgbClr val="495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4" name="Freeform 22"/>
            <p:cNvSpPr>
              <a:spLocks/>
            </p:cNvSpPr>
            <p:nvPr/>
          </p:nvSpPr>
          <p:spPr bwMode="auto">
            <a:xfrm>
              <a:off x="1852" y="2727"/>
              <a:ext cx="346" cy="346"/>
            </a:xfrm>
            <a:custGeom>
              <a:avLst/>
              <a:gdLst/>
              <a:ahLst/>
              <a:cxnLst>
                <a:cxn ang="0">
                  <a:pos x="1524" y="2757"/>
                </a:cxn>
                <a:cxn ang="0">
                  <a:pos x="1728" y="2720"/>
                </a:cxn>
                <a:cxn ang="0">
                  <a:pos x="1919" y="2656"/>
                </a:cxn>
                <a:cxn ang="0">
                  <a:pos x="2099" y="2563"/>
                </a:cxn>
                <a:cxn ang="0">
                  <a:pos x="2261" y="2447"/>
                </a:cxn>
                <a:cxn ang="0">
                  <a:pos x="2405" y="2310"/>
                </a:cxn>
                <a:cxn ang="0">
                  <a:pos x="2529" y="2153"/>
                </a:cxn>
                <a:cxn ang="0">
                  <a:pos x="2628" y="1980"/>
                </a:cxn>
                <a:cxn ang="0">
                  <a:pos x="2702" y="1793"/>
                </a:cxn>
                <a:cxn ang="0">
                  <a:pos x="2749" y="1592"/>
                </a:cxn>
                <a:cxn ang="0">
                  <a:pos x="2765" y="1382"/>
                </a:cxn>
                <a:cxn ang="0">
                  <a:pos x="2749" y="1171"/>
                </a:cxn>
                <a:cxn ang="0">
                  <a:pos x="2702" y="972"/>
                </a:cxn>
                <a:cxn ang="0">
                  <a:pos x="2628" y="784"/>
                </a:cxn>
                <a:cxn ang="0">
                  <a:pos x="2529" y="610"/>
                </a:cxn>
                <a:cxn ang="0">
                  <a:pos x="2405" y="453"/>
                </a:cxn>
                <a:cxn ang="0">
                  <a:pos x="2261" y="316"/>
                </a:cxn>
                <a:cxn ang="0">
                  <a:pos x="2099" y="200"/>
                </a:cxn>
                <a:cxn ang="0">
                  <a:pos x="1919" y="109"/>
                </a:cxn>
                <a:cxn ang="0">
                  <a:pos x="1728" y="43"/>
                </a:cxn>
                <a:cxn ang="0">
                  <a:pos x="1524" y="7"/>
                </a:cxn>
                <a:cxn ang="0">
                  <a:pos x="1311" y="1"/>
                </a:cxn>
                <a:cxn ang="0">
                  <a:pos x="1104" y="28"/>
                </a:cxn>
                <a:cxn ang="0">
                  <a:pos x="908" y="83"/>
                </a:cxn>
                <a:cxn ang="0">
                  <a:pos x="724" y="167"/>
                </a:cxn>
                <a:cxn ang="0">
                  <a:pos x="556" y="275"/>
                </a:cxn>
                <a:cxn ang="0">
                  <a:pos x="405" y="405"/>
                </a:cxn>
                <a:cxn ang="0">
                  <a:pos x="275" y="555"/>
                </a:cxn>
                <a:cxn ang="0">
                  <a:pos x="167" y="724"/>
                </a:cxn>
                <a:cxn ang="0">
                  <a:pos x="83" y="907"/>
                </a:cxn>
                <a:cxn ang="0">
                  <a:pos x="28" y="1103"/>
                </a:cxn>
                <a:cxn ang="0">
                  <a:pos x="1" y="1310"/>
                </a:cxn>
                <a:cxn ang="0">
                  <a:pos x="6" y="1523"/>
                </a:cxn>
                <a:cxn ang="0">
                  <a:pos x="43" y="1727"/>
                </a:cxn>
                <a:cxn ang="0">
                  <a:pos x="108" y="1918"/>
                </a:cxn>
                <a:cxn ang="0">
                  <a:pos x="200" y="2098"/>
                </a:cxn>
                <a:cxn ang="0">
                  <a:pos x="316" y="2260"/>
                </a:cxn>
                <a:cxn ang="0">
                  <a:pos x="453" y="2404"/>
                </a:cxn>
                <a:cxn ang="0">
                  <a:pos x="610" y="2527"/>
                </a:cxn>
                <a:cxn ang="0">
                  <a:pos x="784" y="2628"/>
                </a:cxn>
                <a:cxn ang="0">
                  <a:pos x="971" y="2701"/>
                </a:cxn>
                <a:cxn ang="0">
                  <a:pos x="1172" y="2748"/>
                </a:cxn>
                <a:cxn ang="0">
                  <a:pos x="1382" y="2764"/>
                </a:cxn>
              </a:cxnLst>
              <a:rect l="0" t="0" r="r" b="b"/>
              <a:pathLst>
                <a:path w="2765" h="2764">
                  <a:moveTo>
                    <a:pt x="1382" y="2764"/>
                  </a:moveTo>
                  <a:lnTo>
                    <a:pt x="1454" y="2762"/>
                  </a:lnTo>
                  <a:lnTo>
                    <a:pt x="1524" y="2757"/>
                  </a:lnTo>
                  <a:lnTo>
                    <a:pt x="1593" y="2748"/>
                  </a:lnTo>
                  <a:lnTo>
                    <a:pt x="1661" y="2736"/>
                  </a:lnTo>
                  <a:lnTo>
                    <a:pt x="1728" y="2720"/>
                  </a:lnTo>
                  <a:lnTo>
                    <a:pt x="1792" y="2701"/>
                  </a:lnTo>
                  <a:lnTo>
                    <a:pt x="1857" y="2680"/>
                  </a:lnTo>
                  <a:lnTo>
                    <a:pt x="1919" y="2656"/>
                  </a:lnTo>
                  <a:lnTo>
                    <a:pt x="1980" y="2628"/>
                  </a:lnTo>
                  <a:lnTo>
                    <a:pt x="2041" y="2597"/>
                  </a:lnTo>
                  <a:lnTo>
                    <a:pt x="2099" y="2563"/>
                  </a:lnTo>
                  <a:lnTo>
                    <a:pt x="2154" y="2527"/>
                  </a:lnTo>
                  <a:lnTo>
                    <a:pt x="2209" y="2488"/>
                  </a:lnTo>
                  <a:lnTo>
                    <a:pt x="2261" y="2447"/>
                  </a:lnTo>
                  <a:lnTo>
                    <a:pt x="2311" y="2404"/>
                  </a:lnTo>
                  <a:lnTo>
                    <a:pt x="2359" y="2358"/>
                  </a:lnTo>
                  <a:lnTo>
                    <a:pt x="2405" y="2310"/>
                  </a:lnTo>
                  <a:lnTo>
                    <a:pt x="2448" y="2260"/>
                  </a:lnTo>
                  <a:lnTo>
                    <a:pt x="2490" y="2208"/>
                  </a:lnTo>
                  <a:lnTo>
                    <a:pt x="2529" y="2153"/>
                  </a:lnTo>
                  <a:lnTo>
                    <a:pt x="2564" y="2098"/>
                  </a:lnTo>
                  <a:lnTo>
                    <a:pt x="2598" y="2040"/>
                  </a:lnTo>
                  <a:lnTo>
                    <a:pt x="2628" y="1980"/>
                  </a:lnTo>
                  <a:lnTo>
                    <a:pt x="2656" y="1918"/>
                  </a:lnTo>
                  <a:lnTo>
                    <a:pt x="2681" y="1856"/>
                  </a:lnTo>
                  <a:lnTo>
                    <a:pt x="2702" y="1793"/>
                  </a:lnTo>
                  <a:lnTo>
                    <a:pt x="2721" y="1727"/>
                  </a:lnTo>
                  <a:lnTo>
                    <a:pt x="2737" y="1660"/>
                  </a:lnTo>
                  <a:lnTo>
                    <a:pt x="2749" y="1592"/>
                  </a:lnTo>
                  <a:lnTo>
                    <a:pt x="2758" y="1523"/>
                  </a:lnTo>
                  <a:lnTo>
                    <a:pt x="2764" y="1453"/>
                  </a:lnTo>
                  <a:lnTo>
                    <a:pt x="2765" y="1382"/>
                  </a:lnTo>
                  <a:lnTo>
                    <a:pt x="2764" y="1310"/>
                  </a:lnTo>
                  <a:lnTo>
                    <a:pt x="2758" y="1240"/>
                  </a:lnTo>
                  <a:lnTo>
                    <a:pt x="2749" y="1171"/>
                  </a:lnTo>
                  <a:lnTo>
                    <a:pt x="2737" y="1103"/>
                  </a:lnTo>
                  <a:lnTo>
                    <a:pt x="2721" y="1038"/>
                  </a:lnTo>
                  <a:lnTo>
                    <a:pt x="2702" y="972"/>
                  </a:lnTo>
                  <a:lnTo>
                    <a:pt x="2681" y="907"/>
                  </a:lnTo>
                  <a:lnTo>
                    <a:pt x="2656" y="845"/>
                  </a:lnTo>
                  <a:lnTo>
                    <a:pt x="2628" y="784"/>
                  </a:lnTo>
                  <a:lnTo>
                    <a:pt x="2598" y="724"/>
                  </a:lnTo>
                  <a:lnTo>
                    <a:pt x="2564" y="666"/>
                  </a:lnTo>
                  <a:lnTo>
                    <a:pt x="2529" y="610"/>
                  </a:lnTo>
                  <a:lnTo>
                    <a:pt x="2490" y="555"/>
                  </a:lnTo>
                  <a:lnTo>
                    <a:pt x="2448" y="503"/>
                  </a:lnTo>
                  <a:lnTo>
                    <a:pt x="2405" y="453"/>
                  </a:lnTo>
                  <a:lnTo>
                    <a:pt x="2359" y="405"/>
                  </a:lnTo>
                  <a:lnTo>
                    <a:pt x="2311" y="360"/>
                  </a:lnTo>
                  <a:lnTo>
                    <a:pt x="2261" y="316"/>
                  </a:lnTo>
                  <a:lnTo>
                    <a:pt x="2209" y="275"/>
                  </a:lnTo>
                  <a:lnTo>
                    <a:pt x="2154" y="236"/>
                  </a:lnTo>
                  <a:lnTo>
                    <a:pt x="2099" y="200"/>
                  </a:lnTo>
                  <a:lnTo>
                    <a:pt x="2041" y="167"/>
                  </a:lnTo>
                  <a:lnTo>
                    <a:pt x="1980" y="137"/>
                  </a:lnTo>
                  <a:lnTo>
                    <a:pt x="1919" y="109"/>
                  </a:lnTo>
                  <a:lnTo>
                    <a:pt x="1857" y="83"/>
                  </a:lnTo>
                  <a:lnTo>
                    <a:pt x="1792" y="62"/>
                  </a:lnTo>
                  <a:lnTo>
                    <a:pt x="1728" y="43"/>
                  </a:lnTo>
                  <a:lnTo>
                    <a:pt x="1661" y="28"/>
                  </a:lnTo>
                  <a:lnTo>
                    <a:pt x="1593" y="15"/>
                  </a:lnTo>
                  <a:lnTo>
                    <a:pt x="1524" y="7"/>
                  </a:lnTo>
                  <a:lnTo>
                    <a:pt x="1454" y="1"/>
                  </a:lnTo>
                  <a:lnTo>
                    <a:pt x="1382" y="0"/>
                  </a:lnTo>
                  <a:lnTo>
                    <a:pt x="1311" y="1"/>
                  </a:lnTo>
                  <a:lnTo>
                    <a:pt x="1241" y="7"/>
                  </a:lnTo>
                  <a:lnTo>
                    <a:pt x="1172" y="15"/>
                  </a:lnTo>
                  <a:lnTo>
                    <a:pt x="1104" y="28"/>
                  </a:lnTo>
                  <a:lnTo>
                    <a:pt x="1037" y="43"/>
                  </a:lnTo>
                  <a:lnTo>
                    <a:pt x="971" y="62"/>
                  </a:lnTo>
                  <a:lnTo>
                    <a:pt x="908" y="83"/>
                  </a:lnTo>
                  <a:lnTo>
                    <a:pt x="845" y="109"/>
                  </a:lnTo>
                  <a:lnTo>
                    <a:pt x="784" y="137"/>
                  </a:lnTo>
                  <a:lnTo>
                    <a:pt x="724" y="167"/>
                  </a:lnTo>
                  <a:lnTo>
                    <a:pt x="666" y="200"/>
                  </a:lnTo>
                  <a:lnTo>
                    <a:pt x="610" y="236"/>
                  </a:lnTo>
                  <a:lnTo>
                    <a:pt x="556" y="275"/>
                  </a:lnTo>
                  <a:lnTo>
                    <a:pt x="503" y="316"/>
                  </a:lnTo>
                  <a:lnTo>
                    <a:pt x="453" y="360"/>
                  </a:lnTo>
                  <a:lnTo>
                    <a:pt x="405" y="405"/>
                  </a:lnTo>
                  <a:lnTo>
                    <a:pt x="360" y="453"/>
                  </a:lnTo>
                  <a:lnTo>
                    <a:pt x="316" y="503"/>
                  </a:lnTo>
                  <a:lnTo>
                    <a:pt x="275" y="555"/>
                  </a:lnTo>
                  <a:lnTo>
                    <a:pt x="236" y="610"/>
                  </a:lnTo>
                  <a:lnTo>
                    <a:pt x="200" y="666"/>
                  </a:lnTo>
                  <a:lnTo>
                    <a:pt x="167" y="724"/>
                  </a:lnTo>
                  <a:lnTo>
                    <a:pt x="136" y="784"/>
                  </a:lnTo>
                  <a:lnTo>
                    <a:pt x="108" y="845"/>
                  </a:lnTo>
                  <a:lnTo>
                    <a:pt x="83" y="907"/>
                  </a:lnTo>
                  <a:lnTo>
                    <a:pt x="62" y="972"/>
                  </a:lnTo>
                  <a:lnTo>
                    <a:pt x="43" y="1038"/>
                  </a:lnTo>
                  <a:lnTo>
                    <a:pt x="28" y="1103"/>
                  </a:lnTo>
                  <a:lnTo>
                    <a:pt x="15" y="1171"/>
                  </a:lnTo>
                  <a:lnTo>
                    <a:pt x="6" y="1240"/>
                  </a:lnTo>
                  <a:lnTo>
                    <a:pt x="1" y="1310"/>
                  </a:lnTo>
                  <a:lnTo>
                    <a:pt x="0" y="1382"/>
                  </a:lnTo>
                  <a:lnTo>
                    <a:pt x="1" y="1453"/>
                  </a:lnTo>
                  <a:lnTo>
                    <a:pt x="6" y="1523"/>
                  </a:lnTo>
                  <a:lnTo>
                    <a:pt x="15" y="1592"/>
                  </a:lnTo>
                  <a:lnTo>
                    <a:pt x="28" y="1660"/>
                  </a:lnTo>
                  <a:lnTo>
                    <a:pt x="43" y="1727"/>
                  </a:lnTo>
                  <a:lnTo>
                    <a:pt x="62" y="1793"/>
                  </a:lnTo>
                  <a:lnTo>
                    <a:pt x="83" y="1856"/>
                  </a:lnTo>
                  <a:lnTo>
                    <a:pt x="108" y="1918"/>
                  </a:lnTo>
                  <a:lnTo>
                    <a:pt x="136" y="1980"/>
                  </a:lnTo>
                  <a:lnTo>
                    <a:pt x="167" y="2040"/>
                  </a:lnTo>
                  <a:lnTo>
                    <a:pt x="200" y="2098"/>
                  </a:lnTo>
                  <a:lnTo>
                    <a:pt x="236" y="2153"/>
                  </a:lnTo>
                  <a:lnTo>
                    <a:pt x="275" y="2208"/>
                  </a:lnTo>
                  <a:lnTo>
                    <a:pt x="316" y="2260"/>
                  </a:lnTo>
                  <a:lnTo>
                    <a:pt x="360" y="2310"/>
                  </a:lnTo>
                  <a:lnTo>
                    <a:pt x="405" y="2358"/>
                  </a:lnTo>
                  <a:lnTo>
                    <a:pt x="453" y="2404"/>
                  </a:lnTo>
                  <a:lnTo>
                    <a:pt x="503" y="2447"/>
                  </a:lnTo>
                  <a:lnTo>
                    <a:pt x="556" y="2488"/>
                  </a:lnTo>
                  <a:lnTo>
                    <a:pt x="610" y="2527"/>
                  </a:lnTo>
                  <a:lnTo>
                    <a:pt x="666" y="2563"/>
                  </a:lnTo>
                  <a:lnTo>
                    <a:pt x="724" y="2597"/>
                  </a:lnTo>
                  <a:lnTo>
                    <a:pt x="784" y="2628"/>
                  </a:lnTo>
                  <a:lnTo>
                    <a:pt x="845" y="2656"/>
                  </a:lnTo>
                  <a:lnTo>
                    <a:pt x="908" y="2680"/>
                  </a:lnTo>
                  <a:lnTo>
                    <a:pt x="971" y="2701"/>
                  </a:lnTo>
                  <a:lnTo>
                    <a:pt x="1037" y="2720"/>
                  </a:lnTo>
                  <a:lnTo>
                    <a:pt x="1104" y="2736"/>
                  </a:lnTo>
                  <a:lnTo>
                    <a:pt x="1172" y="2748"/>
                  </a:lnTo>
                  <a:lnTo>
                    <a:pt x="1241" y="2757"/>
                  </a:lnTo>
                  <a:lnTo>
                    <a:pt x="1311" y="2762"/>
                  </a:lnTo>
                  <a:lnTo>
                    <a:pt x="1382" y="27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5" name="Freeform 23"/>
            <p:cNvSpPr>
              <a:spLocks noEditPoints="1"/>
            </p:cNvSpPr>
            <p:nvPr/>
          </p:nvSpPr>
          <p:spPr bwMode="auto">
            <a:xfrm>
              <a:off x="1902" y="2801"/>
              <a:ext cx="246" cy="137"/>
            </a:xfrm>
            <a:custGeom>
              <a:avLst/>
              <a:gdLst/>
              <a:ahLst/>
              <a:cxnLst>
                <a:cxn ang="0">
                  <a:pos x="1302" y="181"/>
                </a:cxn>
                <a:cxn ang="0">
                  <a:pos x="1297" y="144"/>
                </a:cxn>
                <a:cxn ang="0">
                  <a:pos x="1245" y="110"/>
                </a:cxn>
                <a:cxn ang="0">
                  <a:pos x="1202" y="129"/>
                </a:cxn>
                <a:cxn ang="0">
                  <a:pos x="1217" y="178"/>
                </a:cxn>
                <a:cxn ang="0">
                  <a:pos x="1116" y="198"/>
                </a:cxn>
                <a:cxn ang="0">
                  <a:pos x="1159" y="171"/>
                </a:cxn>
                <a:cxn ang="0">
                  <a:pos x="1137" y="123"/>
                </a:cxn>
                <a:cxn ang="0">
                  <a:pos x="1081" y="114"/>
                </a:cxn>
                <a:cxn ang="0">
                  <a:pos x="1057" y="154"/>
                </a:cxn>
                <a:cxn ang="0">
                  <a:pos x="1095" y="194"/>
                </a:cxn>
                <a:cxn ang="0">
                  <a:pos x="856" y="189"/>
                </a:cxn>
                <a:cxn ang="0">
                  <a:pos x="883" y="143"/>
                </a:cxn>
                <a:cxn ang="0">
                  <a:pos x="850" y="110"/>
                </a:cxn>
                <a:cxn ang="0">
                  <a:pos x="796" y="127"/>
                </a:cxn>
                <a:cxn ang="0">
                  <a:pos x="785" y="176"/>
                </a:cxn>
                <a:cxn ang="0">
                  <a:pos x="672" y="198"/>
                </a:cxn>
                <a:cxn ang="0">
                  <a:pos x="729" y="171"/>
                </a:cxn>
                <a:cxn ang="0">
                  <a:pos x="734" y="123"/>
                </a:cxn>
                <a:cxn ang="0">
                  <a:pos x="684" y="113"/>
                </a:cxn>
                <a:cxn ang="0">
                  <a:pos x="637" y="153"/>
                </a:cxn>
                <a:cxn ang="0">
                  <a:pos x="639" y="184"/>
                </a:cxn>
                <a:cxn ang="0">
                  <a:pos x="451" y="896"/>
                </a:cxn>
                <a:cxn ang="0">
                  <a:pos x="905" y="895"/>
                </a:cxn>
                <a:cxn ang="0">
                  <a:pos x="1360" y="893"/>
                </a:cxn>
                <a:cxn ang="0">
                  <a:pos x="1613" y="890"/>
                </a:cxn>
                <a:cxn ang="0">
                  <a:pos x="1612" y="840"/>
                </a:cxn>
                <a:cxn ang="0">
                  <a:pos x="1510" y="615"/>
                </a:cxn>
                <a:cxn ang="0">
                  <a:pos x="1409" y="389"/>
                </a:cxn>
                <a:cxn ang="0">
                  <a:pos x="1350" y="269"/>
                </a:cxn>
                <a:cxn ang="0">
                  <a:pos x="1192" y="262"/>
                </a:cxn>
                <a:cxn ang="0">
                  <a:pos x="928" y="262"/>
                </a:cxn>
                <a:cxn ang="0">
                  <a:pos x="664" y="262"/>
                </a:cxn>
                <a:cxn ang="0">
                  <a:pos x="588" y="274"/>
                </a:cxn>
                <a:cxn ang="0">
                  <a:pos x="506" y="466"/>
                </a:cxn>
                <a:cxn ang="0">
                  <a:pos x="412" y="693"/>
                </a:cxn>
                <a:cxn ang="0">
                  <a:pos x="333" y="885"/>
                </a:cxn>
                <a:cxn ang="0">
                  <a:pos x="365" y="896"/>
                </a:cxn>
                <a:cxn ang="0">
                  <a:pos x="288" y="1091"/>
                </a:cxn>
                <a:cxn ang="0">
                  <a:pos x="636" y="1089"/>
                </a:cxn>
                <a:cxn ang="0">
                  <a:pos x="984" y="1088"/>
                </a:cxn>
                <a:cxn ang="0">
                  <a:pos x="1332" y="1087"/>
                </a:cxn>
                <a:cxn ang="0">
                  <a:pos x="1681" y="1086"/>
                </a:cxn>
                <a:cxn ang="0">
                  <a:pos x="1938" y="1083"/>
                </a:cxn>
                <a:cxn ang="0">
                  <a:pos x="1968" y="1066"/>
                </a:cxn>
                <a:cxn ang="0">
                  <a:pos x="1839" y="850"/>
                </a:cxn>
                <a:cxn ang="0">
                  <a:pos x="1648" y="533"/>
                </a:cxn>
                <a:cxn ang="0">
                  <a:pos x="1457" y="216"/>
                </a:cxn>
                <a:cxn ang="0">
                  <a:pos x="1353" y="74"/>
                </a:cxn>
                <a:cxn ang="0">
                  <a:pos x="1292" y="5"/>
                </a:cxn>
                <a:cxn ang="0">
                  <a:pos x="1126" y="3"/>
                </a:cxn>
                <a:cxn ang="0">
                  <a:pos x="893" y="2"/>
                </a:cxn>
                <a:cxn ang="0">
                  <a:pos x="659" y="0"/>
                </a:cxn>
                <a:cxn ang="0">
                  <a:pos x="630" y="15"/>
                </a:cxn>
                <a:cxn ang="0">
                  <a:pos x="552" y="120"/>
                </a:cxn>
                <a:cxn ang="0">
                  <a:pos x="422" y="323"/>
                </a:cxn>
                <a:cxn ang="0">
                  <a:pos x="242" y="643"/>
                </a:cxn>
                <a:cxn ang="0">
                  <a:pos x="62" y="963"/>
                </a:cxn>
                <a:cxn ang="0">
                  <a:pos x="2" y="1078"/>
                </a:cxn>
                <a:cxn ang="0">
                  <a:pos x="55" y="1092"/>
                </a:cxn>
              </a:cxnLst>
              <a:rect l="0" t="0" r="r" b="b"/>
              <a:pathLst>
                <a:path w="1968" h="1092">
                  <a:moveTo>
                    <a:pt x="1268" y="196"/>
                  </a:moveTo>
                  <a:lnTo>
                    <a:pt x="1278" y="195"/>
                  </a:lnTo>
                  <a:lnTo>
                    <a:pt x="1287" y="193"/>
                  </a:lnTo>
                  <a:lnTo>
                    <a:pt x="1295" y="189"/>
                  </a:lnTo>
                  <a:lnTo>
                    <a:pt x="1301" y="184"/>
                  </a:lnTo>
                  <a:lnTo>
                    <a:pt x="1302" y="181"/>
                  </a:lnTo>
                  <a:lnTo>
                    <a:pt x="1304" y="178"/>
                  </a:lnTo>
                  <a:lnTo>
                    <a:pt x="1305" y="174"/>
                  </a:lnTo>
                  <a:lnTo>
                    <a:pt x="1305" y="170"/>
                  </a:lnTo>
                  <a:lnTo>
                    <a:pt x="1305" y="162"/>
                  </a:lnTo>
                  <a:lnTo>
                    <a:pt x="1302" y="153"/>
                  </a:lnTo>
                  <a:lnTo>
                    <a:pt x="1297" y="144"/>
                  </a:lnTo>
                  <a:lnTo>
                    <a:pt x="1291" y="136"/>
                  </a:lnTo>
                  <a:lnTo>
                    <a:pt x="1283" y="129"/>
                  </a:lnTo>
                  <a:lnTo>
                    <a:pt x="1274" y="122"/>
                  </a:lnTo>
                  <a:lnTo>
                    <a:pt x="1265" y="116"/>
                  </a:lnTo>
                  <a:lnTo>
                    <a:pt x="1255" y="113"/>
                  </a:lnTo>
                  <a:lnTo>
                    <a:pt x="1245" y="110"/>
                  </a:lnTo>
                  <a:lnTo>
                    <a:pt x="1235" y="108"/>
                  </a:lnTo>
                  <a:lnTo>
                    <a:pt x="1225" y="110"/>
                  </a:lnTo>
                  <a:lnTo>
                    <a:pt x="1217" y="113"/>
                  </a:lnTo>
                  <a:lnTo>
                    <a:pt x="1211" y="116"/>
                  </a:lnTo>
                  <a:lnTo>
                    <a:pt x="1205" y="122"/>
                  </a:lnTo>
                  <a:lnTo>
                    <a:pt x="1202" y="129"/>
                  </a:lnTo>
                  <a:lnTo>
                    <a:pt x="1199" y="135"/>
                  </a:lnTo>
                  <a:lnTo>
                    <a:pt x="1199" y="144"/>
                  </a:lnTo>
                  <a:lnTo>
                    <a:pt x="1200" y="153"/>
                  </a:lnTo>
                  <a:lnTo>
                    <a:pt x="1205" y="162"/>
                  </a:lnTo>
                  <a:lnTo>
                    <a:pt x="1211" y="170"/>
                  </a:lnTo>
                  <a:lnTo>
                    <a:pt x="1217" y="178"/>
                  </a:lnTo>
                  <a:lnTo>
                    <a:pt x="1226" y="184"/>
                  </a:lnTo>
                  <a:lnTo>
                    <a:pt x="1236" y="189"/>
                  </a:lnTo>
                  <a:lnTo>
                    <a:pt x="1246" y="193"/>
                  </a:lnTo>
                  <a:lnTo>
                    <a:pt x="1257" y="195"/>
                  </a:lnTo>
                  <a:lnTo>
                    <a:pt x="1268" y="196"/>
                  </a:lnTo>
                  <a:close/>
                  <a:moveTo>
                    <a:pt x="1116" y="198"/>
                  </a:moveTo>
                  <a:lnTo>
                    <a:pt x="1127" y="198"/>
                  </a:lnTo>
                  <a:lnTo>
                    <a:pt x="1136" y="194"/>
                  </a:lnTo>
                  <a:lnTo>
                    <a:pt x="1145" y="191"/>
                  </a:lnTo>
                  <a:lnTo>
                    <a:pt x="1150" y="185"/>
                  </a:lnTo>
                  <a:lnTo>
                    <a:pt x="1156" y="179"/>
                  </a:lnTo>
                  <a:lnTo>
                    <a:pt x="1159" y="171"/>
                  </a:lnTo>
                  <a:lnTo>
                    <a:pt x="1159" y="163"/>
                  </a:lnTo>
                  <a:lnTo>
                    <a:pt x="1158" y="154"/>
                  </a:lnTo>
                  <a:lnTo>
                    <a:pt x="1155" y="145"/>
                  </a:lnTo>
                  <a:lnTo>
                    <a:pt x="1150" y="137"/>
                  </a:lnTo>
                  <a:lnTo>
                    <a:pt x="1144" y="130"/>
                  </a:lnTo>
                  <a:lnTo>
                    <a:pt x="1137" y="123"/>
                  </a:lnTo>
                  <a:lnTo>
                    <a:pt x="1128" y="117"/>
                  </a:lnTo>
                  <a:lnTo>
                    <a:pt x="1119" y="114"/>
                  </a:lnTo>
                  <a:lnTo>
                    <a:pt x="1109" y="111"/>
                  </a:lnTo>
                  <a:lnTo>
                    <a:pt x="1099" y="111"/>
                  </a:lnTo>
                  <a:lnTo>
                    <a:pt x="1090" y="111"/>
                  </a:lnTo>
                  <a:lnTo>
                    <a:pt x="1081" y="114"/>
                  </a:lnTo>
                  <a:lnTo>
                    <a:pt x="1074" y="117"/>
                  </a:lnTo>
                  <a:lnTo>
                    <a:pt x="1067" y="123"/>
                  </a:lnTo>
                  <a:lnTo>
                    <a:pt x="1062" y="130"/>
                  </a:lnTo>
                  <a:lnTo>
                    <a:pt x="1058" y="137"/>
                  </a:lnTo>
                  <a:lnTo>
                    <a:pt x="1057" y="145"/>
                  </a:lnTo>
                  <a:lnTo>
                    <a:pt x="1057" y="154"/>
                  </a:lnTo>
                  <a:lnTo>
                    <a:pt x="1059" y="163"/>
                  </a:lnTo>
                  <a:lnTo>
                    <a:pt x="1063" y="171"/>
                  </a:lnTo>
                  <a:lnTo>
                    <a:pt x="1069" y="179"/>
                  </a:lnTo>
                  <a:lnTo>
                    <a:pt x="1077" y="185"/>
                  </a:lnTo>
                  <a:lnTo>
                    <a:pt x="1086" y="191"/>
                  </a:lnTo>
                  <a:lnTo>
                    <a:pt x="1095" y="194"/>
                  </a:lnTo>
                  <a:lnTo>
                    <a:pt x="1106" y="198"/>
                  </a:lnTo>
                  <a:lnTo>
                    <a:pt x="1116" y="198"/>
                  </a:lnTo>
                  <a:close/>
                  <a:moveTo>
                    <a:pt x="825" y="196"/>
                  </a:moveTo>
                  <a:lnTo>
                    <a:pt x="836" y="195"/>
                  </a:lnTo>
                  <a:lnTo>
                    <a:pt x="846" y="193"/>
                  </a:lnTo>
                  <a:lnTo>
                    <a:pt x="856" y="189"/>
                  </a:lnTo>
                  <a:lnTo>
                    <a:pt x="865" y="183"/>
                  </a:lnTo>
                  <a:lnTo>
                    <a:pt x="872" y="176"/>
                  </a:lnTo>
                  <a:lnTo>
                    <a:pt x="877" y="170"/>
                  </a:lnTo>
                  <a:lnTo>
                    <a:pt x="882" y="161"/>
                  </a:lnTo>
                  <a:lnTo>
                    <a:pt x="883" y="152"/>
                  </a:lnTo>
                  <a:lnTo>
                    <a:pt x="883" y="143"/>
                  </a:lnTo>
                  <a:lnTo>
                    <a:pt x="881" y="135"/>
                  </a:lnTo>
                  <a:lnTo>
                    <a:pt x="877" y="127"/>
                  </a:lnTo>
                  <a:lnTo>
                    <a:pt x="872" y="121"/>
                  </a:lnTo>
                  <a:lnTo>
                    <a:pt x="865" y="116"/>
                  </a:lnTo>
                  <a:lnTo>
                    <a:pt x="857" y="112"/>
                  </a:lnTo>
                  <a:lnTo>
                    <a:pt x="850" y="110"/>
                  </a:lnTo>
                  <a:lnTo>
                    <a:pt x="840" y="108"/>
                  </a:lnTo>
                  <a:lnTo>
                    <a:pt x="830" y="110"/>
                  </a:lnTo>
                  <a:lnTo>
                    <a:pt x="821" y="112"/>
                  </a:lnTo>
                  <a:lnTo>
                    <a:pt x="812" y="116"/>
                  </a:lnTo>
                  <a:lnTo>
                    <a:pt x="803" y="121"/>
                  </a:lnTo>
                  <a:lnTo>
                    <a:pt x="796" y="127"/>
                  </a:lnTo>
                  <a:lnTo>
                    <a:pt x="789" y="135"/>
                  </a:lnTo>
                  <a:lnTo>
                    <a:pt x="785" y="143"/>
                  </a:lnTo>
                  <a:lnTo>
                    <a:pt x="782" y="152"/>
                  </a:lnTo>
                  <a:lnTo>
                    <a:pt x="781" y="161"/>
                  </a:lnTo>
                  <a:lnTo>
                    <a:pt x="782" y="170"/>
                  </a:lnTo>
                  <a:lnTo>
                    <a:pt x="785" y="176"/>
                  </a:lnTo>
                  <a:lnTo>
                    <a:pt x="791" y="183"/>
                  </a:lnTo>
                  <a:lnTo>
                    <a:pt x="797" y="189"/>
                  </a:lnTo>
                  <a:lnTo>
                    <a:pt x="805" y="193"/>
                  </a:lnTo>
                  <a:lnTo>
                    <a:pt x="815" y="195"/>
                  </a:lnTo>
                  <a:lnTo>
                    <a:pt x="825" y="196"/>
                  </a:lnTo>
                  <a:close/>
                  <a:moveTo>
                    <a:pt x="672" y="198"/>
                  </a:moveTo>
                  <a:lnTo>
                    <a:pt x="684" y="196"/>
                  </a:lnTo>
                  <a:lnTo>
                    <a:pt x="695" y="194"/>
                  </a:lnTo>
                  <a:lnTo>
                    <a:pt x="705" y="190"/>
                  </a:lnTo>
                  <a:lnTo>
                    <a:pt x="715" y="184"/>
                  </a:lnTo>
                  <a:lnTo>
                    <a:pt x="723" y="179"/>
                  </a:lnTo>
                  <a:lnTo>
                    <a:pt x="729" y="171"/>
                  </a:lnTo>
                  <a:lnTo>
                    <a:pt x="735" y="162"/>
                  </a:lnTo>
                  <a:lnTo>
                    <a:pt x="739" y="153"/>
                  </a:lnTo>
                  <a:lnTo>
                    <a:pt x="740" y="145"/>
                  </a:lnTo>
                  <a:lnTo>
                    <a:pt x="739" y="136"/>
                  </a:lnTo>
                  <a:lnTo>
                    <a:pt x="737" y="129"/>
                  </a:lnTo>
                  <a:lnTo>
                    <a:pt x="734" y="123"/>
                  </a:lnTo>
                  <a:lnTo>
                    <a:pt x="728" y="117"/>
                  </a:lnTo>
                  <a:lnTo>
                    <a:pt x="721" y="113"/>
                  </a:lnTo>
                  <a:lnTo>
                    <a:pt x="713" y="111"/>
                  </a:lnTo>
                  <a:lnTo>
                    <a:pt x="704" y="110"/>
                  </a:lnTo>
                  <a:lnTo>
                    <a:pt x="694" y="111"/>
                  </a:lnTo>
                  <a:lnTo>
                    <a:pt x="684" y="113"/>
                  </a:lnTo>
                  <a:lnTo>
                    <a:pt x="674" y="117"/>
                  </a:lnTo>
                  <a:lnTo>
                    <a:pt x="665" y="123"/>
                  </a:lnTo>
                  <a:lnTo>
                    <a:pt x="656" y="129"/>
                  </a:lnTo>
                  <a:lnTo>
                    <a:pt x="648" y="136"/>
                  </a:lnTo>
                  <a:lnTo>
                    <a:pt x="641" y="144"/>
                  </a:lnTo>
                  <a:lnTo>
                    <a:pt x="637" y="153"/>
                  </a:lnTo>
                  <a:lnTo>
                    <a:pt x="635" y="162"/>
                  </a:lnTo>
                  <a:lnTo>
                    <a:pt x="633" y="171"/>
                  </a:lnTo>
                  <a:lnTo>
                    <a:pt x="635" y="174"/>
                  </a:lnTo>
                  <a:lnTo>
                    <a:pt x="636" y="179"/>
                  </a:lnTo>
                  <a:lnTo>
                    <a:pt x="637" y="182"/>
                  </a:lnTo>
                  <a:lnTo>
                    <a:pt x="639" y="184"/>
                  </a:lnTo>
                  <a:lnTo>
                    <a:pt x="646" y="190"/>
                  </a:lnTo>
                  <a:lnTo>
                    <a:pt x="652" y="194"/>
                  </a:lnTo>
                  <a:lnTo>
                    <a:pt x="662" y="196"/>
                  </a:lnTo>
                  <a:lnTo>
                    <a:pt x="672" y="198"/>
                  </a:lnTo>
                  <a:close/>
                  <a:moveTo>
                    <a:pt x="375" y="896"/>
                  </a:moveTo>
                  <a:lnTo>
                    <a:pt x="451" y="896"/>
                  </a:lnTo>
                  <a:lnTo>
                    <a:pt x="527" y="896"/>
                  </a:lnTo>
                  <a:lnTo>
                    <a:pt x="602" y="896"/>
                  </a:lnTo>
                  <a:lnTo>
                    <a:pt x="678" y="896"/>
                  </a:lnTo>
                  <a:lnTo>
                    <a:pt x="754" y="895"/>
                  </a:lnTo>
                  <a:lnTo>
                    <a:pt x="830" y="895"/>
                  </a:lnTo>
                  <a:lnTo>
                    <a:pt x="905" y="895"/>
                  </a:lnTo>
                  <a:lnTo>
                    <a:pt x="981" y="895"/>
                  </a:lnTo>
                  <a:lnTo>
                    <a:pt x="1057" y="893"/>
                  </a:lnTo>
                  <a:lnTo>
                    <a:pt x="1133" y="893"/>
                  </a:lnTo>
                  <a:lnTo>
                    <a:pt x="1208" y="893"/>
                  </a:lnTo>
                  <a:lnTo>
                    <a:pt x="1284" y="893"/>
                  </a:lnTo>
                  <a:lnTo>
                    <a:pt x="1360" y="893"/>
                  </a:lnTo>
                  <a:lnTo>
                    <a:pt x="1436" y="892"/>
                  </a:lnTo>
                  <a:lnTo>
                    <a:pt x="1511" y="892"/>
                  </a:lnTo>
                  <a:lnTo>
                    <a:pt x="1588" y="892"/>
                  </a:lnTo>
                  <a:lnTo>
                    <a:pt x="1597" y="892"/>
                  </a:lnTo>
                  <a:lnTo>
                    <a:pt x="1606" y="891"/>
                  </a:lnTo>
                  <a:lnTo>
                    <a:pt x="1613" y="890"/>
                  </a:lnTo>
                  <a:lnTo>
                    <a:pt x="1619" y="888"/>
                  </a:lnTo>
                  <a:lnTo>
                    <a:pt x="1624" y="886"/>
                  </a:lnTo>
                  <a:lnTo>
                    <a:pt x="1627" y="883"/>
                  </a:lnTo>
                  <a:lnTo>
                    <a:pt x="1629" y="880"/>
                  </a:lnTo>
                  <a:lnTo>
                    <a:pt x="1628" y="878"/>
                  </a:lnTo>
                  <a:lnTo>
                    <a:pt x="1612" y="840"/>
                  </a:lnTo>
                  <a:lnTo>
                    <a:pt x="1595" y="802"/>
                  </a:lnTo>
                  <a:lnTo>
                    <a:pt x="1578" y="765"/>
                  </a:lnTo>
                  <a:lnTo>
                    <a:pt x="1561" y="728"/>
                  </a:lnTo>
                  <a:lnTo>
                    <a:pt x="1545" y="690"/>
                  </a:lnTo>
                  <a:lnTo>
                    <a:pt x="1527" y="652"/>
                  </a:lnTo>
                  <a:lnTo>
                    <a:pt x="1510" y="615"/>
                  </a:lnTo>
                  <a:lnTo>
                    <a:pt x="1493" y="577"/>
                  </a:lnTo>
                  <a:lnTo>
                    <a:pt x="1477" y="539"/>
                  </a:lnTo>
                  <a:lnTo>
                    <a:pt x="1460" y="503"/>
                  </a:lnTo>
                  <a:lnTo>
                    <a:pt x="1442" y="465"/>
                  </a:lnTo>
                  <a:lnTo>
                    <a:pt x="1426" y="427"/>
                  </a:lnTo>
                  <a:lnTo>
                    <a:pt x="1409" y="389"/>
                  </a:lnTo>
                  <a:lnTo>
                    <a:pt x="1392" y="352"/>
                  </a:lnTo>
                  <a:lnTo>
                    <a:pt x="1375" y="314"/>
                  </a:lnTo>
                  <a:lnTo>
                    <a:pt x="1359" y="277"/>
                  </a:lnTo>
                  <a:lnTo>
                    <a:pt x="1356" y="274"/>
                  </a:lnTo>
                  <a:lnTo>
                    <a:pt x="1353" y="271"/>
                  </a:lnTo>
                  <a:lnTo>
                    <a:pt x="1350" y="269"/>
                  </a:lnTo>
                  <a:lnTo>
                    <a:pt x="1345" y="267"/>
                  </a:lnTo>
                  <a:lnTo>
                    <a:pt x="1335" y="263"/>
                  </a:lnTo>
                  <a:lnTo>
                    <a:pt x="1324" y="262"/>
                  </a:lnTo>
                  <a:lnTo>
                    <a:pt x="1280" y="262"/>
                  </a:lnTo>
                  <a:lnTo>
                    <a:pt x="1236" y="262"/>
                  </a:lnTo>
                  <a:lnTo>
                    <a:pt x="1192" y="262"/>
                  </a:lnTo>
                  <a:lnTo>
                    <a:pt x="1148" y="262"/>
                  </a:lnTo>
                  <a:lnTo>
                    <a:pt x="1104" y="262"/>
                  </a:lnTo>
                  <a:lnTo>
                    <a:pt x="1059" y="262"/>
                  </a:lnTo>
                  <a:lnTo>
                    <a:pt x="1016" y="262"/>
                  </a:lnTo>
                  <a:lnTo>
                    <a:pt x="971" y="262"/>
                  </a:lnTo>
                  <a:lnTo>
                    <a:pt x="928" y="262"/>
                  </a:lnTo>
                  <a:lnTo>
                    <a:pt x="883" y="262"/>
                  </a:lnTo>
                  <a:lnTo>
                    <a:pt x="840" y="262"/>
                  </a:lnTo>
                  <a:lnTo>
                    <a:pt x="795" y="262"/>
                  </a:lnTo>
                  <a:lnTo>
                    <a:pt x="752" y="262"/>
                  </a:lnTo>
                  <a:lnTo>
                    <a:pt x="707" y="262"/>
                  </a:lnTo>
                  <a:lnTo>
                    <a:pt x="664" y="262"/>
                  </a:lnTo>
                  <a:lnTo>
                    <a:pt x="619" y="262"/>
                  </a:lnTo>
                  <a:lnTo>
                    <a:pt x="608" y="263"/>
                  </a:lnTo>
                  <a:lnTo>
                    <a:pt x="598" y="267"/>
                  </a:lnTo>
                  <a:lnTo>
                    <a:pt x="593" y="269"/>
                  </a:lnTo>
                  <a:lnTo>
                    <a:pt x="590" y="271"/>
                  </a:lnTo>
                  <a:lnTo>
                    <a:pt x="588" y="274"/>
                  </a:lnTo>
                  <a:lnTo>
                    <a:pt x="586" y="277"/>
                  </a:lnTo>
                  <a:lnTo>
                    <a:pt x="570" y="314"/>
                  </a:lnTo>
                  <a:lnTo>
                    <a:pt x="554" y="352"/>
                  </a:lnTo>
                  <a:lnTo>
                    <a:pt x="539" y="390"/>
                  </a:lnTo>
                  <a:lnTo>
                    <a:pt x="522" y="428"/>
                  </a:lnTo>
                  <a:lnTo>
                    <a:pt x="506" y="466"/>
                  </a:lnTo>
                  <a:lnTo>
                    <a:pt x="491" y="504"/>
                  </a:lnTo>
                  <a:lnTo>
                    <a:pt x="475" y="542"/>
                  </a:lnTo>
                  <a:lnTo>
                    <a:pt x="460" y="579"/>
                  </a:lnTo>
                  <a:lnTo>
                    <a:pt x="444" y="617"/>
                  </a:lnTo>
                  <a:lnTo>
                    <a:pt x="427" y="655"/>
                  </a:lnTo>
                  <a:lnTo>
                    <a:pt x="412" y="693"/>
                  </a:lnTo>
                  <a:lnTo>
                    <a:pt x="396" y="731"/>
                  </a:lnTo>
                  <a:lnTo>
                    <a:pt x="381" y="769"/>
                  </a:lnTo>
                  <a:lnTo>
                    <a:pt x="364" y="807"/>
                  </a:lnTo>
                  <a:lnTo>
                    <a:pt x="348" y="844"/>
                  </a:lnTo>
                  <a:lnTo>
                    <a:pt x="333" y="882"/>
                  </a:lnTo>
                  <a:lnTo>
                    <a:pt x="333" y="885"/>
                  </a:lnTo>
                  <a:lnTo>
                    <a:pt x="334" y="888"/>
                  </a:lnTo>
                  <a:lnTo>
                    <a:pt x="337" y="890"/>
                  </a:lnTo>
                  <a:lnTo>
                    <a:pt x="343" y="892"/>
                  </a:lnTo>
                  <a:lnTo>
                    <a:pt x="349" y="893"/>
                  </a:lnTo>
                  <a:lnTo>
                    <a:pt x="356" y="895"/>
                  </a:lnTo>
                  <a:lnTo>
                    <a:pt x="365" y="896"/>
                  </a:lnTo>
                  <a:lnTo>
                    <a:pt x="375" y="896"/>
                  </a:lnTo>
                  <a:close/>
                  <a:moveTo>
                    <a:pt x="55" y="1092"/>
                  </a:moveTo>
                  <a:lnTo>
                    <a:pt x="113" y="1092"/>
                  </a:lnTo>
                  <a:lnTo>
                    <a:pt x="171" y="1092"/>
                  </a:lnTo>
                  <a:lnTo>
                    <a:pt x="229" y="1092"/>
                  </a:lnTo>
                  <a:lnTo>
                    <a:pt x="288" y="1091"/>
                  </a:lnTo>
                  <a:lnTo>
                    <a:pt x="346" y="1091"/>
                  </a:lnTo>
                  <a:lnTo>
                    <a:pt x="404" y="1091"/>
                  </a:lnTo>
                  <a:lnTo>
                    <a:pt x="462" y="1091"/>
                  </a:lnTo>
                  <a:lnTo>
                    <a:pt x="520" y="1091"/>
                  </a:lnTo>
                  <a:lnTo>
                    <a:pt x="578" y="1089"/>
                  </a:lnTo>
                  <a:lnTo>
                    <a:pt x="636" y="1089"/>
                  </a:lnTo>
                  <a:lnTo>
                    <a:pt x="694" y="1089"/>
                  </a:lnTo>
                  <a:lnTo>
                    <a:pt x="752" y="1089"/>
                  </a:lnTo>
                  <a:lnTo>
                    <a:pt x="809" y="1089"/>
                  </a:lnTo>
                  <a:lnTo>
                    <a:pt x="867" y="1088"/>
                  </a:lnTo>
                  <a:lnTo>
                    <a:pt x="926" y="1088"/>
                  </a:lnTo>
                  <a:lnTo>
                    <a:pt x="984" y="1088"/>
                  </a:lnTo>
                  <a:lnTo>
                    <a:pt x="1042" y="1088"/>
                  </a:lnTo>
                  <a:lnTo>
                    <a:pt x="1100" y="1088"/>
                  </a:lnTo>
                  <a:lnTo>
                    <a:pt x="1158" y="1088"/>
                  </a:lnTo>
                  <a:lnTo>
                    <a:pt x="1216" y="1087"/>
                  </a:lnTo>
                  <a:lnTo>
                    <a:pt x="1274" y="1087"/>
                  </a:lnTo>
                  <a:lnTo>
                    <a:pt x="1332" y="1087"/>
                  </a:lnTo>
                  <a:lnTo>
                    <a:pt x="1390" y="1087"/>
                  </a:lnTo>
                  <a:lnTo>
                    <a:pt x="1448" y="1086"/>
                  </a:lnTo>
                  <a:lnTo>
                    <a:pt x="1506" y="1086"/>
                  </a:lnTo>
                  <a:lnTo>
                    <a:pt x="1565" y="1086"/>
                  </a:lnTo>
                  <a:lnTo>
                    <a:pt x="1623" y="1086"/>
                  </a:lnTo>
                  <a:lnTo>
                    <a:pt x="1681" y="1086"/>
                  </a:lnTo>
                  <a:lnTo>
                    <a:pt x="1739" y="1085"/>
                  </a:lnTo>
                  <a:lnTo>
                    <a:pt x="1796" y="1085"/>
                  </a:lnTo>
                  <a:lnTo>
                    <a:pt x="1854" y="1085"/>
                  </a:lnTo>
                  <a:lnTo>
                    <a:pt x="1912" y="1085"/>
                  </a:lnTo>
                  <a:lnTo>
                    <a:pt x="1926" y="1084"/>
                  </a:lnTo>
                  <a:lnTo>
                    <a:pt x="1938" y="1083"/>
                  </a:lnTo>
                  <a:lnTo>
                    <a:pt x="1948" y="1081"/>
                  </a:lnTo>
                  <a:lnTo>
                    <a:pt x="1957" y="1078"/>
                  </a:lnTo>
                  <a:lnTo>
                    <a:pt x="1962" y="1074"/>
                  </a:lnTo>
                  <a:lnTo>
                    <a:pt x="1967" y="1071"/>
                  </a:lnTo>
                  <a:lnTo>
                    <a:pt x="1968" y="1068"/>
                  </a:lnTo>
                  <a:lnTo>
                    <a:pt x="1968" y="1066"/>
                  </a:lnTo>
                  <a:lnTo>
                    <a:pt x="1968" y="1064"/>
                  </a:lnTo>
                  <a:lnTo>
                    <a:pt x="1967" y="1062"/>
                  </a:lnTo>
                  <a:lnTo>
                    <a:pt x="1935" y="1008"/>
                  </a:lnTo>
                  <a:lnTo>
                    <a:pt x="1902" y="956"/>
                  </a:lnTo>
                  <a:lnTo>
                    <a:pt x="1871" y="904"/>
                  </a:lnTo>
                  <a:lnTo>
                    <a:pt x="1839" y="850"/>
                  </a:lnTo>
                  <a:lnTo>
                    <a:pt x="1808" y="798"/>
                  </a:lnTo>
                  <a:lnTo>
                    <a:pt x="1775" y="744"/>
                  </a:lnTo>
                  <a:lnTo>
                    <a:pt x="1743" y="692"/>
                  </a:lnTo>
                  <a:lnTo>
                    <a:pt x="1712" y="638"/>
                  </a:lnTo>
                  <a:lnTo>
                    <a:pt x="1680" y="586"/>
                  </a:lnTo>
                  <a:lnTo>
                    <a:pt x="1648" y="533"/>
                  </a:lnTo>
                  <a:lnTo>
                    <a:pt x="1617" y="480"/>
                  </a:lnTo>
                  <a:lnTo>
                    <a:pt x="1586" y="427"/>
                  </a:lnTo>
                  <a:lnTo>
                    <a:pt x="1555" y="373"/>
                  </a:lnTo>
                  <a:lnTo>
                    <a:pt x="1522" y="321"/>
                  </a:lnTo>
                  <a:lnTo>
                    <a:pt x="1490" y="269"/>
                  </a:lnTo>
                  <a:lnTo>
                    <a:pt x="1457" y="216"/>
                  </a:lnTo>
                  <a:lnTo>
                    <a:pt x="1440" y="192"/>
                  </a:lnTo>
                  <a:lnTo>
                    <a:pt x="1423" y="169"/>
                  </a:lnTo>
                  <a:lnTo>
                    <a:pt x="1407" y="144"/>
                  </a:lnTo>
                  <a:lnTo>
                    <a:pt x="1389" y="121"/>
                  </a:lnTo>
                  <a:lnTo>
                    <a:pt x="1371" y="97"/>
                  </a:lnTo>
                  <a:lnTo>
                    <a:pt x="1353" y="74"/>
                  </a:lnTo>
                  <a:lnTo>
                    <a:pt x="1336" y="51"/>
                  </a:lnTo>
                  <a:lnTo>
                    <a:pt x="1320" y="27"/>
                  </a:lnTo>
                  <a:lnTo>
                    <a:pt x="1312" y="18"/>
                  </a:lnTo>
                  <a:lnTo>
                    <a:pt x="1302" y="10"/>
                  </a:lnTo>
                  <a:lnTo>
                    <a:pt x="1297" y="7"/>
                  </a:lnTo>
                  <a:lnTo>
                    <a:pt x="1292" y="5"/>
                  </a:lnTo>
                  <a:lnTo>
                    <a:pt x="1287" y="4"/>
                  </a:lnTo>
                  <a:lnTo>
                    <a:pt x="1282" y="3"/>
                  </a:lnTo>
                  <a:lnTo>
                    <a:pt x="1243" y="3"/>
                  </a:lnTo>
                  <a:lnTo>
                    <a:pt x="1204" y="3"/>
                  </a:lnTo>
                  <a:lnTo>
                    <a:pt x="1165" y="3"/>
                  </a:lnTo>
                  <a:lnTo>
                    <a:pt x="1126" y="3"/>
                  </a:lnTo>
                  <a:lnTo>
                    <a:pt x="1087" y="3"/>
                  </a:lnTo>
                  <a:lnTo>
                    <a:pt x="1048" y="3"/>
                  </a:lnTo>
                  <a:lnTo>
                    <a:pt x="1009" y="3"/>
                  </a:lnTo>
                  <a:lnTo>
                    <a:pt x="971" y="2"/>
                  </a:lnTo>
                  <a:lnTo>
                    <a:pt x="932" y="2"/>
                  </a:lnTo>
                  <a:lnTo>
                    <a:pt x="893" y="2"/>
                  </a:lnTo>
                  <a:lnTo>
                    <a:pt x="854" y="2"/>
                  </a:lnTo>
                  <a:lnTo>
                    <a:pt x="815" y="2"/>
                  </a:lnTo>
                  <a:lnTo>
                    <a:pt x="776" y="2"/>
                  </a:lnTo>
                  <a:lnTo>
                    <a:pt x="737" y="2"/>
                  </a:lnTo>
                  <a:lnTo>
                    <a:pt x="698" y="2"/>
                  </a:lnTo>
                  <a:lnTo>
                    <a:pt x="659" y="0"/>
                  </a:lnTo>
                  <a:lnTo>
                    <a:pt x="655" y="2"/>
                  </a:lnTo>
                  <a:lnTo>
                    <a:pt x="649" y="3"/>
                  </a:lnTo>
                  <a:lnTo>
                    <a:pt x="645" y="5"/>
                  </a:lnTo>
                  <a:lnTo>
                    <a:pt x="639" y="8"/>
                  </a:lnTo>
                  <a:lnTo>
                    <a:pt x="635" y="12"/>
                  </a:lnTo>
                  <a:lnTo>
                    <a:pt x="630" y="15"/>
                  </a:lnTo>
                  <a:lnTo>
                    <a:pt x="626" y="19"/>
                  </a:lnTo>
                  <a:lnTo>
                    <a:pt x="622" y="24"/>
                  </a:lnTo>
                  <a:lnTo>
                    <a:pt x="606" y="48"/>
                  </a:lnTo>
                  <a:lnTo>
                    <a:pt x="588" y="73"/>
                  </a:lnTo>
                  <a:lnTo>
                    <a:pt x="570" y="96"/>
                  </a:lnTo>
                  <a:lnTo>
                    <a:pt x="552" y="120"/>
                  </a:lnTo>
                  <a:lnTo>
                    <a:pt x="534" y="144"/>
                  </a:lnTo>
                  <a:lnTo>
                    <a:pt x="518" y="169"/>
                  </a:lnTo>
                  <a:lnTo>
                    <a:pt x="501" y="193"/>
                  </a:lnTo>
                  <a:lnTo>
                    <a:pt x="484" y="218"/>
                  </a:lnTo>
                  <a:lnTo>
                    <a:pt x="453" y="270"/>
                  </a:lnTo>
                  <a:lnTo>
                    <a:pt x="422" y="323"/>
                  </a:lnTo>
                  <a:lnTo>
                    <a:pt x="391" y="376"/>
                  </a:lnTo>
                  <a:lnTo>
                    <a:pt x="362" y="429"/>
                  </a:lnTo>
                  <a:lnTo>
                    <a:pt x="332" y="483"/>
                  </a:lnTo>
                  <a:lnTo>
                    <a:pt x="303" y="536"/>
                  </a:lnTo>
                  <a:lnTo>
                    <a:pt x="273" y="590"/>
                  </a:lnTo>
                  <a:lnTo>
                    <a:pt x="242" y="643"/>
                  </a:lnTo>
                  <a:lnTo>
                    <a:pt x="212" y="696"/>
                  </a:lnTo>
                  <a:lnTo>
                    <a:pt x="182" y="750"/>
                  </a:lnTo>
                  <a:lnTo>
                    <a:pt x="152" y="803"/>
                  </a:lnTo>
                  <a:lnTo>
                    <a:pt x="122" y="856"/>
                  </a:lnTo>
                  <a:lnTo>
                    <a:pt x="92" y="909"/>
                  </a:lnTo>
                  <a:lnTo>
                    <a:pt x="62" y="963"/>
                  </a:lnTo>
                  <a:lnTo>
                    <a:pt x="32" y="1016"/>
                  </a:lnTo>
                  <a:lnTo>
                    <a:pt x="1" y="1068"/>
                  </a:lnTo>
                  <a:lnTo>
                    <a:pt x="0" y="1072"/>
                  </a:lnTo>
                  <a:lnTo>
                    <a:pt x="0" y="1074"/>
                  </a:lnTo>
                  <a:lnTo>
                    <a:pt x="1" y="1076"/>
                  </a:lnTo>
                  <a:lnTo>
                    <a:pt x="2" y="1078"/>
                  </a:lnTo>
                  <a:lnTo>
                    <a:pt x="5" y="1082"/>
                  </a:lnTo>
                  <a:lnTo>
                    <a:pt x="12" y="1085"/>
                  </a:lnTo>
                  <a:lnTo>
                    <a:pt x="20" y="1088"/>
                  </a:lnTo>
                  <a:lnTo>
                    <a:pt x="30" y="1091"/>
                  </a:lnTo>
                  <a:lnTo>
                    <a:pt x="42" y="1092"/>
                  </a:lnTo>
                  <a:lnTo>
                    <a:pt x="55" y="1092"/>
                  </a:lnTo>
                  <a:close/>
                </a:path>
              </a:pathLst>
            </a:custGeom>
            <a:solidFill>
              <a:srgbClr val="495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6" name="Freeform 24"/>
            <p:cNvSpPr>
              <a:spLocks noEditPoints="1"/>
            </p:cNvSpPr>
            <p:nvPr/>
          </p:nvSpPr>
          <p:spPr bwMode="auto">
            <a:xfrm>
              <a:off x="1963" y="2954"/>
              <a:ext cx="125" cy="47"/>
            </a:xfrm>
            <a:custGeom>
              <a:avLst/>
              <a:gdLst/>
              <a:ahLst/>
              <a:cxnLst>
                <a:cxn ang="0">
                  <a:pos x="0" y="338"/>
                </a:cxn>
                <a:cxn ang="0">
                  <a:pos x="242" y="12"/>
                </a:cxn>
                <a:cxn ang="0">
                  <a:pos x="293" y="50"/>
                </a:cxn>
                <a:cxn ang="0">
                  <a:pos x="51" y="376"/>
                </a:cxn>
                <a:cxn ang="0">
                  <a:pos x="0" y="338"/>
                </a:cxn>
                <a:cxn ang="0">
                  <a:pos x="242" y="12"/>
                </a:cxn>
                <a:cxn ang="0">
                  <a:pos x="251" y="0"/>
                </a:cxn>
                <a:cxn ang="0">
                  <a:pos x="267" y="0"/>
                </a:cxn>
                <a:cxn ang="0">
                  <a:pos x="267" y="31"/>
                </a:cxn>
                <a:cxn ang="0">
                  <a:pos x="242" y="12"/>
                </a:cxn>
                <a:cxn ang="0">
                  <a:pos x="267" y="0"/>
                </a:cxn>
                <a:cxn ang="0">
                  <a:pos x="734" y="0"/>
                </a:cxn>
                <a:cxn ang="0">
                  <a:pos x="734" y="63"/>
                </a:cxn>
                <a:cxn ang="0">
                  <a:pos x="267" y="63"/>
                </a:cxn>
                <a:cxn ang="0">
                  <a:pos x="267" y="0"/>
                </a:cxn>
                <a:cxn ang="0">
                  <a:pos x="734" y="0"/>
                </a:cxn>
                <a:cxn ang="0">
                  <a:pos x="750" y="0"/>
                </a:cxn>
                <a:cxn ang="0">
                  <a:pos x="760" y="12"/>
                </a:cxn>
                <a:cxn ang="0">
                  <a:pos x="734" y="31"/>
                </a:cxn>
                <a:cxn ang="0">
                  <a:pos x="734" y="0"/>
                </a:cxn>
                <a:cxn ang="0">
                  <a:pos x="760" y="12"/>
                </a:cxn>
                <a:cxn ang="0">
                  <a:pos x="999" y="338"/>
                </a:cxn>
                <a:cxn ang="0">
                  <a:pos x="948" y="376"/>
                </a:cxn>
                <a:cxn ang="0">
                  <a:pos x="709" y="50"/>
                </a:cxn>
                <a:cxn ang="0">
                  <a:pos x="760" y="12"/>
                </a:cxn>
              </a:cxnLst>
              <a:rect l="0" t="0" r="r" b="b"/>
              <a:pathLst>
                <a:path w="999" h="376">
                  <a:moveTo>
                    <a:pt x="0" y="338"/>
                  </a:moveTo>
                  <a:lnTo>
                    <a:pt x="242" y="12"/>
                  </a:lnTo>
                  <a:lnTo>
                    <a:pt x="293" y="50"/>
                  </a:lnTo>
                  <a:lnTo>
                    <a:pt x="51" y="376"/>
                  </a:lnTo>
                  <a:lnTo>
                    <a:pt x="0" y="338"/>
                  </a:lnTo>
                  <a:close/>
                  <a:moveTo>
                    <a:pt x="242" y="12"/>
                  </a:moveTo>
                  <a:lnTo>
                    <a:pt x="251" y="0"/>
                  </a:lnTo>
                  <a:lnTo>
                    <a:pt x="267" y="0"/>
                  </a:lnTo>
                  <a:lnTo>
                    <a:pt x="267" y="31"/>
                  </a:lnTo>
                  <a:lnTo>
                    <a:pt x="242" y="12"/>
                  </a:lnTo>
                  <a:close/>
                  <a:moveTo>
                    <a:pt x="267" y="0"/>
                  </a:moveTo>
                  <a:lnTo>
                    <a:pt x="734" y="0"/>
                  </a:lnTo>
                  <a:lnTo>
                    <a:pt x="734" y="63"/>
                  </a:lnTo>
                  <a:lnTo>
                    <a:pt x="267" y="63"/>
                  </a:lnTo>
                  <a:lnTo>
                    <a:pt x="267" y="0"/>
                  </a:lnTo>
                  <a:close/>
                  <a:moveTo>
                    <a:pt x="734" y="0"/>
                  </a:moveTo>
                  <a:lnTo>
                    <a:pt x="750" y="0"/>
                  </a:lnTo>
                  <a:lnTo>
                    <a:pt x="760" y="12"/>
                  </a:lnTo>
                  <a:lnTo>
                    <a:pt x="734" y="31"/>
                  </a:lnTo>
                  <a:lnTo>
                    <a:pt x="734" y="0"/>
                  </a:lnTo>
                  <a:close/>
                  <a:moveTo>
                    <a:pt x="760" y="12"/>
                  </a:moveTo>
                  <a:lnTo>
                    <a:pt x="999" y="338"/>
                  </a:lnTo>
                  <a:lnTo>
                    <a:pt x="948" y="376"/>
                  </a:lnTo>
                  <a:lnTo>
                    <a:pt x="709" y="50"/>
                  </a:lnTo>
                  <a:lnTo>
                    <a:pt x="760" y="12"/>
                  </a:lnTo>
                  <a:close/>
                </a:path>
              </a:pathLst>
            </a:custGeom>
            <a:solidFill>
              <a:srgbClr val="495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7" name="Freeform 25"/>
            <p:cNvSpPr>
              <a:spLocks/>
            </p:cNvSpPr>
            <p:nvPr/>
          </p:nvSpPr>
          <p:spPr bwMode="auto">
            <a:xfrm>
              <a:off x="1902" y="2940"/>
              <a:ext cx="246" cy="32"/>
            </a:xfrm>
            <a:custGeom>
              <a:avLst/>
              <a:gdLst/>
              <a:ahLst/>
              <a:cxnLst>
                <a:cxn ang="0">
                  <a:pos x="56" y="253"/>
                </a:cxn>
                <a:cxn ang="0">
                  <a:pos x="37" y="253"/>
                </a:cxn>
                <a:cxn ang="0">
                  <a:pos x="19" y="252"/>
                </a:cxn>
                <a:cxn ang="0">
                  <a:pos x="16" y="250"/>
                </a:cxn>
                <a:cxn ang="0">
                  <a:pos x="12" y="249"/>
                </a:cxn>
                <a:cxn ang="0">
                  <a:pos x="8" y="246"/>
                </a:cxn>
                <a:cxn ang="0">
                  <a:pos x="6" y="244"/>
                </a:cxn>
                <a:cxn ang="0">
                  <a:pos x="4" y="241"/>
                </a:cxn>
                <a:cxn ang="0">
                  <a:pos x="2" y="236"/>
                </a:cxn>
                <a:cxn ang="0">
                  <a:pos x="0" y="232"/>
                </a:cxn>
                <a:cxn ang="0">
                  <a:pos x="0" y="228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4" y="14"/>
                </a:cxn>
                <a:cxn ang="0">
                  <a:pos x="6" y="17"/>
                </a:cxn>
                <a:cxn ang="0">
                  <a:pos x="8" y="19"/>
                </a:cxn>
                <a:cxn ang="0">
                  <a:pos x="12" y="22"/>
                </a:cxn>
                <a:cxn ang="0">
                  <a:pos x="16" y="24"/>
                </a:cxn>
                <a:cxn ang="0">
                  <a:pos x="19" y="25"/>
                </a:cxn>
                <a:cxn ang="0">
                  <a:pos x="37" y="27"/>
                </a:cxn>
                <a:cxn ang="0">
                  <a:pos x="56" y="27"/>
                </a:cxn>
                <a:cxn ang="0">
                  <a:pos x="1913" y="27"/>
                </a:cxn>
                <a:cxn ang="0">
                  <a:pos x="1931" y="27"/>
                </a:cxn>
                <a:cxn ang="0">
                  <a:pos x="1949" y="25"/>
                </a:cxn>
                <a:cxn ang="0">
                  <a:pos x="1953" y="24"/>
                </a:cxn>
                <a:cxn ang="0">
                  <a:pos x="1957" y="22"/>
                </a:cxn>
                <a:cxn ang="0">
                  <a:pos x="1960" y="19"/>
                </a:cxn>
                <a:cxn ang="0">
                  <a:pos x="1963" y="17"/>
                </a:cxn>
                <a:cxn ang="0">
                  <a:pos x="1966" y="14"/>
                </a:cxn>
                <a:cxn ang="0">
                  <a:pos x="1967" y="10"/>
                </a:cxn>
                <a:cxn ang="0">
                  <a:pos x="1968" y="6"/>
                </a:cxn>
                <a:cxn ang="0">
                  <a:pos x="1969" y="0"/>
                </a:cxn>
                <a:cxn ang="0">
                  <a:pos x="1969" y="228"/>
                </a:cxn>
                <a:cxn ang="0">
                  <a:pos x="1968" y="232"/>
                </a:cxn>
                <a:cxn ang="0">
                  <a:pos x="1967" y="236"/>
                </a:cxn>
                <a:cxn ang="0">
                  <a:pos x="1966" y="241"/>
                </a:cxn>
                <a:cxn ang="0">
                  <a:pos x="1963" y="244"/>
                </a:cxn>
                <a:cxn ang="0">
                  <a:pos x="1960" y="246"/>
                </a:cxn>
                <a:cxn ang="0">
                  <a:pos x="1957" y="249"/>
                </a:cxn>
                <a:cxn ang="0">
                  <a:pos x="1953" y="250"/>
                </a:cxn>
                <a:cxn ang="0">
                  <a:pos x="1949" y="252"/>
                </a:cxn>
                <a:cxn ang="0">
                  <a:pos x="1931" y="253"/>
                </a:cxn>
                <a:cxn ang="0">
                  <a:pos x="1913" y="253"/>
                </a:cxn>
                <a:cxn ang="0">
                  <a:pos x="1377" y="253"/>
                </a:cxn>
                <a:cxn ang="0">
                  <a:pos x="1358" y="253"/>
                </a:cxn>
                <a:cxn ang="0">
                  <a:pos x="1358" y="64"/>
                </a:cxn>
                <a:cxn ang="0">
                  <a:pos x="610" y="64"/>
                </a:cxn>
                <a:cxn ang="0">
                  <a:pos x="610" y="253"/>
                </a:cxn>
                <a:cxn ang="0">
                  <a:pos x="56" y="253"/>
                </a:cxn>
              </a:cxnLst>
              <a:rect l="0" t="0" r="r" b="b"/>
              <a:pathLst>
                <a:path w="1969" h="253">
                  <a:moveTo>
                    <a:pt x="56" y="253"/>
                  </a:moveTo>
                  <a:lnTo>
                    <a:pt x="37" y="253"/>
                  </a:lnTo>
                  <a:lnTo>
                    <a:pt x="19" y="252"/>
                  </a:lnTo>
                  <a:lnTo>
                    <a:pt x="16" y="250"/>
                  </a:lnTo>
                  <a:lnTo>
                    <a:pt x="12" y="249"/>
                  </a:lnTo>
                  <a:lnTo>
                    <a:pt x="8" y="246"/>
                  </a:lnTo>
                  <a:lnTo>
                    <a:pt x="6" y="244"/>
                  </a:lnTo>
                  <a:lnTo>
                    <a:pt x="4" y="241"/>
                  </a:lnTo>
                  <a:lnTo>
                    <a:pt x="2" y="236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6" y="17"/>
                  </a:lnTo>
                  <a:lnTo>
                    <a:pt x="8" y="19"/>
                  </a:lnTo>
                  <a:lnTo>
                    <a:pt x="12" y="22"/>
                  </a:lnTo>
                  <a:lnTo>
                    <a:pt x="16" y="24"/>
                  </a:lnTo>
                  <a:lnTo>
                    <a:pt x="19" y="25"/>
                  </a:lnTo>
                  <a:lnTo>
                    <a:pt x="37" y="27"/>
                  </a:lnTo>
                  <a:lnTo>
                    <a:pt x="56" y="27"/>
                  </a:lnTo>
                  <a:lnTo>
                    <a:pt x="1913" y="27"/>
                  </a:lnTo>
                  <a:lnTo>
                    <a:pt x="1931" y="27"/>
                  </a:lnTo>
                  <a:lnTo>
                    <a:pt x="1949" y="25"/>
                  </a:lnTo>
                  <a:lnTo>
                    <a:pt x="1953" y="24"/>
                  </a:lnTo>
                  <a:lnTo>
                    <a:pt x="1957" y="22"/>
                  </a:lnTo>
                  <a:lnTo>
                    <a:pt x="1960" y="19"/>
                  </a:lnTo>
                  <a:lnTo>
                    <a:pt x="1963" y="17"/>
                  </a:lnTo>
                  <a:lnTo>
                    <a:pt x="1966" y="14"/>
                  </a:lnTo>
                  <a:lnTo>
                    <a:pt x="1967" y="10"/>
                  </a:lnTo>
                  <a:lnTo>
                    <a:pt x="1968" y="6"/>
                  </a:lnTo>
                  <a:lnTo>
                    <a:pt x="1969" y="0"/>
                  </a:lnTo>
                  <a:lnTo>
                    <a:pt x="1969" y="228"/>
                  </a:lnTo>
                  <a:lnTo>
                    <a:pt x="1968" y="232"/>
                  </a:lnTo>
                  <a:lnTo>
                    <a:pt x="1967" y="236"/>
                  </a:lnTo>
                  <a:lnTo>
                    <a:pt x="1966" y="241"/>
                  </a:lnTo>
                  <a:lnTo>
                    <a:pt x="1963" y="244"/>
                  </a:lnTo>
                  <a:lnTo>
                    <a:pt x="1960" y="246"/>
                  </a:lnTo>
                  <a:lnTo>
                    <a:pt x="1957" y="249"/>
                  </a:lnTo>
                  <a:lnTo>
                    <a:pt x="1953" y="250"/>
                  </a:lnTo>
                  <a:lnTo>
                    <a:pt x="1949" y="252"/>
                  </a:lnTo>
                  <a:lnTo>
                    <a:pt x="1931" y="253"/>
                  </a:lnTo>
                  <a:lnTo>
                    <a:pt x="1913" y="253"/>
                  </a:lnTo>
                  <a:lnTo>
                    <a:pt x="1377" y="253"/>
                  </a:lnTo>
                  <a:lnTo>
                    <a:pt x="1358" y="253"/>
                  </a:lnTo>
                  <a:lnTo>
                    <a:pt x="1358" y="64"/>
                  </a:lnTo>
                  <a:lnTo>
                    <a:pt x="610" y="64"/>
                  </a:lnTo>
                  <a:lnTo>
                    <a:pt x="610" y="253"/>
                  </a:lnTo>
                  <a:lnTo>
                    <a:pt x="56" y="253"/>
                  </a:lnTo>
                  <a:close/>
                </a:path>
              </a:pathLst>
            </a:custGeom>
            <a:solidFill>
              <a:srgbClr val="495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9899" name="Object 27"/>
          <p:cNvGraphicFramePr>
            <a:graphicFrameLocks noChangeAspect="1"/>
          </p:cNvGraphicFramePr>
          <p:nvPr/>
        </p:nvGraphicFramePr>
        <p:xfrm>
          <a:off x="228600" y="2514600"/>
          <a:ext cx="1409700" cy="2095500"/>
        </p:xfrm>
        <a:graphic>
          <a:graphicData uri="http://schemas.openxmlformats.org/presentationml/2006/ole">
            <p:oleObj spid="_x0000_s3075" name="CorelDRAW" r:id="rId6" imgW="1409700" imgH="2095805" progId="CorelDRAW.Graphic.10">
              <p:embed/>
            </p:oleObj>
          </a:graphicData>
        </a:graphic>
      </p:graphicFrame>
      <p:graphicFrame>
        <p:nvGraphicFramePr>
          <p:cNvPr id="79900" name="Object 28"/>
          <p:cNvGraphicFramePr>
            <a:graphicFrameLocks noChangeAspect="1"/>
          </p:cNvGraphicFramePr>
          <p:nvPr/>
        </p:nvGraphicFramePr>
        <p:xfrm>
          <a:off x="2362200" y="4038600"/>
          <a:ext cx="1731963" cy="1689100"/>
        </p:xfrm>
        <a:graphic>
          <a:graphicData uri="http://schemas.openxmlformats.org/presentationml/2006/ole">
            <p:oleObj spid="_x0000_s3076" name="CorelDRAW" r:id="rId7" imgW="1732407" imgH="1689811" progId="CorelDRAW.Graphic.10">
              <p:embed/>
            </p:oleObj>
          </a:graphicData>
        </a:graphic>
      </p:graphicFrame>
      <p:sp>
        <p:nvSpPr>
          <p:cNvPr id="79902" name="Rectangle 30"/>
          <p:cNvSpPr>
            <a:spLocks noChangeArrowheads="1"/>
          </p:cNvSpPr>
          <p:nvPr/>
        </p:nvSpPr>
        <p:spPr bwMode="auto">
          <a:xfrm>
            <a:off x="2209800" y="2590800"/>
            <a:ext cx="1600200" cy="1155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400" b="1" i="0">
                <a:latin typeface="Arial Narrow" pitchFamily="34" charset="0"/>
              </a:rPr>
              <a:t>Utilizes 802.11b Wide-Spectrum Wireless LAN communication standards</a:t>
            </a:r>
          </a:p>
        </p:txBody>
      </p:sp>
      <p:sp>
        <p:nvSpPr>
          <p:cNvPr id="79904" name="AutoShape 32"/>
          <p:cNvSpPr>
            <a:spLocks noChangeArrowheads="1"/>
          </p:cNvSpPr>
          <p:nvPr/>
        </p:nvSpPr>
        <p:spPr bwMode="auto">
          <a:xfrm rot="-991588">
            <a:off x="1739900" y="3452813"/>
            <a:ext cx="860425" cy="949325"/>
          </a:xfrm>
          <a:prstGeom prst="lightningBolt">
            <a:avLst/>
          </a:prstGeom>
          <a:noFill/>
          <a:ln w="28575" cap="sq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06" name="Line 34"/>
          <p:cNvSpPr>
            <a:spLocks noChangeShapeType="1"/>
          </p:cNvSpPr>
          <p:nvPr/>
        </p:nvSpPr>
        <p:spPr bwMode="auto">
          <a:xfrm>
            <a:off x="4572000" y="1981200"/>
            <a:ext cx="0" cy="4114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9907" name="Object 35"/>
          <p:cNvGraphicFramePr>
            <a:graphicFrameLocks noChangeAspect="1"/>
          </p:cNvGraphicFramePr>
          <p:nvPr/>
        </p:nvGraphicFramePr>
        <p:xfrm>
          <a:off x="4800600" y="3733800"/>
          <a:ext cx="1409700" cy="2095500"/>
        </p:xfrm>
        <a:graphic>
          <a:graphicData uri="http://schemas.openxmlformats.org/presentationml/2006/ole">
            <p:oleObj spid="_x0000_s3077" name="CorelDRAW" r:id="rId8" imgW="1409700" imgH="2095805" progId="CorelDRAW.Graphic.10">
              <p:embed/>
            </p:oleObj>
          </a:graphicData>
        </a:graphic>
      </p:graphicFrame>
      <p:sp>
        <p:nvSpPr>
          <p:cNvPr id="79908" name="Rectangle 36"/>
          <p:cNvSpPr>
            <a:spLocks noChangeArrowheads="1"/>
          </p:cNvSpPr>
          <p:nvPr/>
        </p:nvSpPr>
        <p:spPr bwMode="auto">
          <a:xfrm>
            <a:off x="4876800" y="1752600"/>
            <a:ext cx="3886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b="1" i="0">
                <a:latin typeface="Arial Narrow" pitchFamily="34" charset="0"/>
              </a:rPr>
              <a:t>MicroView FM™ Remote Client</a:t>
            </a:r>
          </a:p>
        </p:txBody>
      </p:sp>
      <p:sp>
        <p:nvSpPr>
          <p:cNvPr id="79909" name="Rectangle 37"/>
          <p:cNvSpPr>
            <a:spLocks noChangeArrowheads="1"/>
          </p:cNvSpPr>
          <p:nvPr/>
        </p:nvSpPr>
        <p:spPr bwMode="auto">
          <a:xfrm>
            <a:off x="6934200" y="4343400"/>
            <a:ext cx="1600200" cy="13849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400" b="1" i="0" dirty="0">
                <a:latin typeface="Arial Narrow" pitchFamily="34" charset="0"/>
              </a:rPr>
              <a:t>Synchronize your MicroView FM data over the internet to the </a:t>
            </a:r>
            <a:r>
              <a:rPr lang="en-US" sz="1400" b="1" i="0" dirty="0" smtClean="0">
                <a:latin typeface="Arial Narrow" pitchFamily="34" charset="0"/>
              </a:rPr>
              <a:t>Robert Stephen Consulting, LLC </a:t>
            </a:r>
            <a:r>
              <a:rPr lang="en-US" sz="1400" b="1" i="0" dirty="0">
                <a:latin typeface="Arial Narrow" pitchFamily="34" charset="0"/>
              </a:rPr>
              <a:t>data center</a:t>
            </a:r>
          </a:p>
        </p:txBody>
      </p:sp>
      <p:sp>
        <p:nvSpPr>
          <p:cNvPr id="79910" name="Line 38"/>
          <p:cNvSpPr>
            <a:spLocks noChangeShapeType="1"/>
          </p:cNvSpPr>
          <p:nvPr/>
        </p:nvSpPr>
        <p:spPr bwMode="auto">
          <a:xfrm flipV="1">
            <a:off x="6096000" y="3429000"/>
            <a:ext cx="1143000" cy="1066800"/>
          </a:xfrm>
          <a:prstGeom prst="line">
            <a:avLst/>
          </a:prstGeom>
          <a:noFill/>
          <a:ln w="38100" cap="sq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12" name="AutoShape 40"/>
          <p:cNvSpPr>
            <a:spLocks noChangeArrowheads="1"/>
          </p:cNvSpPr>
          <p:nvPr/>
        </p:nvSpPr>
        <p:spPr bwMode="auto">
          <a:xfrm>
            <a:off x="6172200" y="3276600"/>
            <a:ext cx="1143000" cy="1295400"/>
          </a:xfrm>
          <a:prstGeom prst="irregularSeal2">
            <a:avLst/>
          </a:prstGeom>
          <a:solidFill>
            <a:schemeClr val="bg1"/>
          </a:solidFill>
          <a:ln w="28575" cap="sq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13" name="Rectangle 41"/>
          <p:cNvSpPr>
            <a:spLocks noChangeArrowheads="1"/>
          </p:cNvSpPr>
          <p:nvPr/>
        </p:nvSpPr>
        <p:spPr bwMode="auto">
          <a:xfrm rot="-2845829">
            <a:off x="6324600" y="3810000"/>
            <a:ext cx="7620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400" b="1" i="0">
                <a:latin typeface="Arial Narrow" pitchFamily="34" charset="0"/>
              </a:rPr>
              <a:t>internet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D:\Data\AG Powerpoint\datacen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505200"/>
            <a:ext cx="1981200" cy="1584325"/>
          </a:xfrm>
          <a:prstGeom prst="rect">
            <a:avLst/>
          </a:prstGeom>
          <a:noFill/>
        </p:spPr>
      </p:pic>
      <p:sp>
        <p:nvSpPr>
          <p:cNvPr id="81923" name="Freeform 3"/>
          <p:cNvSpPr>
            <a:spLocks/>
          </p:cNvSpPr>
          <p:nvPr/>
        </p:nvSpPr>
        <p:spPr bwMode="auto">
          <a:xfrm>
            <a:off x="3443288" y="3032125"/>
            <a:ext cx="2219325" cy="2220913"/>
          </a:xfrm>
          <a:custGeom>
            <a:avLst/>
            <a:gdLst/>
            <a:ahLst/>
            <a:cxnLst>
              <a:cxn ang="0">
                <a:pos x="3221" y="32"/>
              </a:cxn>
              <a:cxn ang="0">
                <a:pos x="3756" y="171"/>
              </a:cxn>
              <a:cxn ang="0">
                <a:pos x="4245" y="406"/>
              </a:cxn>
              <a:cxn ang="0">
                <a:pos x="4675" y="728"/>
              </a:cxn>
              <a:cxn ang="0">
                <a:pos x="5035" y="1125"/>
              </a:cxn>
              <a:cxn ang="0">
                <a:pos x="5316" y="1586"/>
              </a:cxn>
              <a:cxn ang="0">
                <a:pos x="5504" y="2100"/>
              </a:cxn>
              <a:cxn ang="0">
                <a:pos x="5588" y="2653"/>
              </a:cxn>
              <a:cxn ang="0">
                <a:pos x="5561" y="3221"/>
              </a:cxn>
              <a:cxn ang="0">
                <a:pos x="5422" y="3757"/>
              </a:cxn>
              <a:cxn ang="0">
                <a:pos x="5187" y="4245"/>
              </a:cxn>
              <a:cxn ang="0">
                <a:pos x="4865" y="4676"/>
              </a:cxn>
              <a:cxn ang="0">
                <a:pos x="4468" y="5037"/>
              </a:cxn>
              <a:cxn ang="0">
                <a:pos x="4007" y="5317"/>
              </a:cxn>
              <a:cxn ang="0">
                <a:pos x="3494" y="5506"/>
              </a:cxn>
              <a:cxn ang="0">
                <a:pos x="2939" y="5590"/>
              </a:cxn>
              <a:cxn ang="0">
                <a:pos x="3179" y="5564"/>
              </a:cxn>
              <a:cxn ang="0">
                <a:pos x="3663" y="5441"/>
              </a:cxn>
              <a:cxn ang="0">
                <a:pos x="4104" y="5227"/>
              </a:cxn>
              <a:cxn ang="0">
                <a:pos x="4492" y="4936"/>
              </a:cxn>
              <a:cxn ang="0">
                <a:pos x="4819" y="4578"/>
              </a:cxn>
              <a:cxn ang="0">
                <a:pos x="5072" y="4162"/>
              </a:cxn>
              <a:cxn ang="0">
                <a:pos x="5242" y="3698"/>
              </a:cxn>
              <a:cxn ang="0">
                <a:pos x="5318" y="3197"/>
              </a:cxn>
              <a:cxn ang="0">
                <a:pos x="5292" y="2684"/>
              </a:cxn>
              <a:cxn ang="0">
                <a:pos x="5168" y="2202"/>
              </a:cxn>
              <a:cxn ang="0">
                <a:pos x="4955" y="1760"/>
              </a:cxn>
              <a:cxn ang="0">
                <a:pos x="4664" y="1371"/>
              </a:cxn>
              <a:cxn ang="0">
                <a:pos x="4305" y="1046"/>
              </a:cxn>
              <a:cxn ang="0">
                <a:pos x="3889" y="792"/>
              </a:cxn>
              <a:cxn ang="0">
                <a:pos x="3426" y="622"/>
              </a:cxn>
              <a:cxn ang="0">
                <a:pos x="2926" y="546"/>
              </a:cxn>
              <a:cxn ang="0">
                <a:pos x="2437" y="568"/>
              </a:cxn>
              <a:cxn ang="0">
                <a:pos x="1983" y="677"/>
              </a:cxn>
              <a:cxn ang="0">
                <a:pos x="1565" y="864"/>
              </a:cxn>
              <a:cxn ang="0">
                <a:pos x="1191" y="1121"/>
              </a:cxn>
              <a:cxn ang="0">
                <a:pos x="868" y="1439"/>
              </a:cxn>
              <a:cxn ang="0">
                <a:pos x="607" y="1811"/>
              </a:cxn>
              <a:cxn ang="0">
                <a:pos x="416" y="2227"/>
              </a:cxn>
              <a:cxn ang="0">
                <a:pos x="301" y="2679"/>
              </a:cxn>
              <a:cxn ang="0">
                <a:pos x="14" y="2511"/>
              </a:cxn>
              <a:cxn ang="0">
                <a:pos x="126" y="1967"/>
              </a:cxn>
              <a:cxn ang="0">
                <a:pos x="338" y="1466"/>
              </a:cxn>
              <a:cxn ang="0">
                <a:pos x="640" y="1019"/>
              </a:cxn>
              <a:cxn ang="0">
                <a:pos x="1019" y="640"/>
              </a:cxn>
              <a:cxn ang="0">
                <a:pos x="1465" y="339"/>
              </a:cxn>
              <a:cxn ang="0">
                <a:pos x="1966" y="126"/>
              </a:cxn>
              <a:cxn ang="0">
                <a:pos x="2511" y="15"/>
              </a:cxn>
            </a:cxnLst>
            <a:rect l="0" t="0" r="r" b="b"/>
            <a:pathLst>
              <a:path w="5593" h="5593">
                <a:moveTo>
                  <a:pt x="2796" y="0"/>
                </a:moveTo>
                <a:lnTo>
                  <a:pt x="2939" y="4"/>
                </a:lnTo>
                <a:lnTo>
                  <a:pt x="3081" y="15"/>
                </a:lnTo>
                <a:lnTo>
                  <a:pt x="3221" y="32"/>
                </a:lnTo>
                <a:lnTo>
                  <a:pt x="3359" y="57"/>
                </a:lnTo>
                <a:lnTo>
                  <a:pt x="3494" y="89"/>
                </a:lnTo>
                <a:lnTo>
                  <a:pt x="3626" y="126"/>
                </a:lnTo>
                <a:lnTo>
                  <a:pt x="3756" y="171"/>
                </a:lnTo>
                <a:lnTo>
                  <a:pt x="3883" y="220"/>
                </a:lnTo>
                <a:lnTo>
                  <a:pt x="4007" y="277"/>
                </a:lnTo>
                <a:lnTo>
                  <a:pt x="4127" y="339"/>
                </a:lnTo>
                <a:lnTo>
                  <a:pt x="4245" y="406"/>
                </a:lnTo>
                <a:lnTo>
                  <a:pt x="4357" y="479"/>
                </a:lnTo>
                <a:lnTo>
                  <a:pt x="4468" y="557"/>
                </a:lnTo>
                <a:lnTo>
                  <a:pt x="4573" y="640"/>
                </a:lnTo>
                <a:lnTo>
                  <a:pt x="4675" y="728"/>
                </a:lnTo>
                <a:lnTo>
                  <a:pt x="4772" y="821"/>
                </a:lnTo>
                <a:lnTo>
                  <a:pt x="4865" y="918"/>
                </a:lnTo>
                <a:lnTo>
                  <a:pt x="4952" y="1019"/>
                </a:lnTo>
                <a:lnTo>
                  <a:pt x="5035" y="1125"/>
                </a:lnTo>
                <a:lnTo>
                  <a:pt x="5114" y="1235"/>
                </a:lnTo>
                <a:lnTo>
                  <a:pt x="5187" y="1349"/>
                </a:lnTo>
                <a:lnTo>
                  <a:pt x="5254" y="1466"/>
                </a:lnTo>
                <a:lnTo>
                  <a:pt x="5316" y="1586"/>
                </a:lnTo>
                <a:lnTo>
                  <a:pt x="5373" y="1710"/>
                </a:lnTo>
                <a:lnTo>
                  <a:pt x="5422" y="1837"/>
                </a:lnTo>
                <a:lnTo>
                  <a:pt x="5467" y="1967"/>
                </a:lnTo>
                <a:lnTo>
                  <a:pt x="5504" y="2100"/>
                </a:lnTo>
                <a:lnTo>
                  <a:pt x="5535" y="2235"/>
                </a:lnTo>
                <a:lnTo>
                  <a:pt x="5561" y="2372"/>
                </a:lnTo>
                <a:lnTo>
                  <a:pt x="5578" y="2511"/>
                </a:lnTo>
                <a:lnTo>
                  <a:pt x="5588" y="2653"/>
                </a:lnTo>
                <a:lnTo>
                  <a:pt x="5593" y="2797"/>
                </a:lnTo>
                <a:lnTo>
                  <a:pt x="5588" y="2941"/>
                </a:lnTo>
                <a:lnTo>
                  <a:pt x="5578" y="3082"/>
                </a:lnTo>
                <a:lnTo>
                  <a:pt x="5561" y="3221"/>
                </a:lnTo>
                <a:lnTo>
                  <a:pt x="5535" y="3360"/>
                </a:lnTo>
                <a:lnTo>
                  <a:pt x="5504" y="3495"/>
                </a:lnTo>
                <a:lnTo>
                  <a:pt x="5467" y="3627"/>
                </a:lnTo>
                <a:lnTo>
                  <a:pt x="5422" y="3757"/>
                </a:lnTo>
                <a:lnTo>
                  <a:pt x="5373" y="3884"/>
                </a:lnTo>
                <a:lnTo>
                  <a:pt x="5316" y="4008"/>
                </a:lnTo>
                <a:lnTo>
                  <a:pt x="5254" y="4129"/>
                </a:lnTo>
                <a:lnTo>
                  <a:pt x="5187" y="4245"/>
                </a:lnTo>
                <a:lnTo>
                  <a:pt x="5114" y="4359"/>
                </a:lnTo>
                <a:lnTo>
                  <a:pt x="5035" y="4468"/>
                </a:lnTo>
                <a:lnTo>
                  <a:pt x="4952" y="4574"/>
                </a:lnTo>
                <a:lnTo>
                  <a:pt x="4865" y="4676"/>
                </a:lnTo>
                <a:lnTo>
                  <a:pt x="4772" y="4772"/>
                </a:lnTo>
                <a:lnTo>
                  <a:pt x="4675" y="4865"/>
                </a:lnTo>
                <a:lnTo>
                  <a:pt x="4573" y="4954"/>
                </a:lnTo>
                <a:lnTo>
                  <a:pt x="4468" y="5037"/>
                </a:lnTo>
                <a:lnTo>
                  <a:pt x="4357" y="5115"/>
                </a:lnTo>
                <a:lnTo>
                  <a:pt x="4245" y="5188"/>
                </a:lnTo>
                <a:lnTo>
                  <a:pt x="4127" y="5256"/>
                </a:lnTo>
                <a:lnTo>
                  <a:pt x="4007" y="5317"/>
                </a:lnTo>
                <a:lnTo>
                  <a:pt x="3883" y="5373"/>
                </a:lnTo>
                <a:lnTo>
                  <a:pt x="3756" y="5424"/>
                </a:lnTo>
                <a:lnTo>
                  <a:pt x="3626" y="5467"/>
                </a:lnTo>
                <a:lnTo>
                  <a:pt x="3494" y="5506"/>
                </a:lnTo>
                <a:lnTo>
                  <a:pt x="3359" y="5537"/>
                </a:lnTo>
                <a:lnTo>
                  <a:pt x="3221" y="5561"/>
                </a:lnTo>
                <a:lnTo>
                  <a:pt x="3081" y="5579"/>
                </a:lnTo>
                <a:lnTo>
                  <a:pt x="2939" y="5590"/>
                </a:lnTo>
                <a:lnTo>
                  <a:pt x="2796" y="5593"/>
                </a:lnTo>
                <a:lnTo>
                  <a:pt x="2926" y="5590"/>
                </a:lnTo>
                <a:lnTo>
                  <a:pt x="3053" y="5581"/>
                </a:lnTo>
                <a:lnTo>
                  <a:pt x="3179" y="5564"/>
                </a:lnTo>
                <a:lnTo>
                  <a:pt x="3304" y="5542"/>
                </a:lnTo>
                <a:lnTo>
                  <a:pt x="3426" y="5514"/>
                </a:lnTo>
                <a:lnTo>
                  <a:pt x="3546" y="5480"/>
                </a:lnTo>
                <a:lnTo>
                  <a:pt x="3663" y="5441"/>
                </a:lnTo>
                <a:lnTo>
                  <a:pt x="3778" y="5395"/>
                </a:lnTo>
                <a:lnTo>
                  <a:pt x="3889" y="5344"/>
                </a:lnTo>
                <a:lnTo>
                  <a:pt x="3998" y="5288"/>
                </a:lnTo>
                <a:lnTo>
                  <a:pt x="4104" y="5227"/>
                </a:lnTo>
                <a:lnTo>
                  <a:pt x="4206" y="5162"/>
                </a:lnTo>
                <a:lnTo>
                  <a:pt x="4305" y="5091"/>
                </a:lnTo>
                <a:lnTo>
                  <a:pt x="4400" y="5016"/>
                </a:lnTo>
                <a:lnTo>
                  <a:pt x="4492" y="4936"/>
                </a:lnTo>
                <a:lnTo>
                  <a:pt x="4581" y="4852"/>
                </a:lnTo>
                <a:lnTo>
                  <a:pt x="4664" y="4765"/>
                </a:lnTo>
                <a:lnTo>
                  <a:pt x="4743" y="4673"/>
                </a:lnTo>
                <a:lnTo>
                  <a:pt x="4819" y="4578"/>
                </a:lnTo>
                <a:lnTo>
                  <a:pt x="4889" y="4478"/>
                </a:lnTo>
                <a:lnTo>
                  <a:pt x="4955" y="4376"/>
                </a:lnTo>
                <a:lnTo>
                  <a:pt x="5015" y="4270"/>
                </a:lnTo>
                <a:lnTo>
                  <a:pt x="5072" y="4162"/>
                </a:lnTo>
                <a:lnTo>
                  <a:pt x="5123" y="4050"/>
                </a:lnTo>
                <a:lnTo>
                  <a:pt x="5168" y="3935"/>
                </a:lnTo>
                <a:lnTo>
                  <a:pt x="5208" y="3818"/>
                </a:lnTo>
                <a:lnTo>
                  <a:pt x="5242" y="3698"/>
                </a:lnTo>
                <a:lnTo>
                  <a:pt x="5270" y="3575"/>
                </a:lnTo>
                <a:lnTo>
                  <a:pt x="5292" y="3452"/>
                </a:lnTo>
                <a:lnTo>
                  <a:pt x="5308" y="3325"/>
                </a:lnTo>
                <a:lnTo>
                  <a:pt x="5318" y="3197"/>
                </a:lnTo>
                <a:lnTo>
                  <a:pt x="5322" y="3068"/>
                </a:lnTo>
                <a:lnTo>
                  <a:pt x="5318" y="2938"/>
                </a:lnTo>
                <a:lnTo>
                  <a:pt x="5308" y="2810"/>
                </a:lnTo>
                <a:lnTo>
                  <a:pt x="5292" y="2684"/>
                </a:lnTo>
                <a:lnTo>
                  <a:pt x="5270" y="2560"/>
                </a:lnTo>
                <a:lnTo>
                  <a:pt x="5242" y="2438"/>
                </a:lnTo>
                <a:lnTo>
                  <a:pt x="5208" y="2319"/>
                </a:lnTo>
                <a:lnTo>
                  <a:pt x="5168" y="2202"/>
                </a:lnTo>
                <a:lnTo>
                  <a:pt x="5123" y="2087"/>
                </a:lnTo>
                <a:lnTo>
                  <a:pt x="5072" y="1975"/>
                </a:lnTo>
                <a:lnTo>
                  <a:pt x="5015" y="1865"/>
                </a:lnTo>
                <a:lnTo>
                  <a:pt x="4955" y="1760"/>
                </a:lnTo>
                <a:lnTo>
                  <a:pt x="4889" y="1657"/>
                </a:lnTo>
                <a:lnTo>
                  <a:pt x="4819" y="1559"/>
                </a:lnTo>
                <a:lnTo>
                  <a:pt x="4743" y="1463"/>
                </a:lnTo>
                <a:lnTo>
                  <a:pt x="4664" y="1371"/>
                </a:lnTo>
                <a:lnTo>
                  <a:pt x="4581" y="1283"/>
                </a:lnTo>
                <a:lnTo>
                  <a:pt x="4492" y="1199"/>
                </a:lnTo>
                <a:lnTo>
                  <a:pt x="4400" y="1121"/>
                </a:lnTo>
                <a:lnTo>
                  <a:pt x="4305" y="1046"/>
                </a:lnTo>
                <a:lnTo>
                  <a:pt x="4206" y="975"/>
                </a:lnTo>
                <a:lnTo>
                  <a:pt x="4104" y="908"/>
                </a:lnTo>
                <a:lnTo>
                  <a:pt x="3998" y="848"/>
                </a:lnTo>
                <a:lnTo>
                  <a:pt x="3889" y="792"/>
                </a:lnTo>
                <a:lnTo>
                  <a:pt x="3778" y="741"/>
                </a:lnTo>
                <a:lnTo>
                  <a:pt x="3663" y="696"/>
                </a:lnTo>
                <a:lnTo>
                  <a:pt x="3546" y="656"/>
                </a:lnTo>
                <a:lnTo>
                  <a:pt x="3426" y="622"/>
                </a:lnTo>
                <a:lnTo>
                  <a:pt x="3304" y="594"/>
                </a:lnTo>
                <a:lnTo>
                  <a:pt x="3179" y="571"/>
                </a:lnTo>
                <a:lnTo>
                  <a:pt x="3053" y="556"/>
                </a:lnTo>
                <a:lnTo>
                  <a:pt x="2926" y="546"/>
                </a:lnTo>
                <a:lnTo>
                  <a:pt x="2796" y="542"/>
                </a:lnTo>
                <a:lnTo>
                  <a:pt x="2675" y="546"/>
                </a:lnTo>
                <a:lnTo>
                  <a:pt x="2556" y="553"/>
                </a:lnTo>
                <a:lnTo>
                  <a:pt x="2437" y="568"/>
                </a:lnTo>
                <a:lnTo>
                  <a:pt x="2321" y="588"/>
                </a:lnTo>
                <a:lnTo>
                  <a:pt x="2206" y="612"/>
                </a:lnTo>
                <a:lnTo>
                  <a:pt x="2093" y="642"/>
                </a:lnTo>
                <a:lnTo>
                  <a:pt x="1983" y="677"/>
                </a:lnTo>
                <a:lnTo>
                  <a:pt x="1874" y="717"/>
                </a:lnTo>
                <a:lnTo>
                  <a:pt x="1769" y="761"/>
                </a:lnTo>
                <a:lnTo>
                  <a:pt x="1665" y="811"/>
                </a:lnTo>
                <a:lnTo>
                  <a:pt x="1565" y="864"/>
                </a:lnTo>
                <a:lnTo>
                  <a:pt x="1466" y="923"/>
                </a:lnTo>
                <a:lnTo>
                  <a:pt x="1371" y="985"/>
                </a:lnTo>
                <a:lnTo>
                  <a:pt x="1279" y="1051"/>
                </a:lnTo>
                <a:lnTo>
                  <a:pt x="1191" y="1121"/>
                </a:lnTo>
                <a:lnTo>
                  <a:pt x="1105" y="1195"/>
                </a:lnTo>
                <a:lnTo>
                  <a:pt x="1023" y="1273"/>
                </a:lnTo>
                <a:lnTo>
                  <a:pt x="943" y="1354"/>
                </a:lnTo>
                <a:lnTo>
                  <a:pt x="868" y="1439"/>
                </a:lnTo>
                <a:lnTo>
                  <a:pt x="797" y="1528"/>
                </a:lnTo>
                <a:lnTo>
                  <a:pt x="730" y="1620"/>
                </a:lnTo>
                <a:lnTo>
                  <a:pt x="667" y="1714"/>
                </a:lnTo>
                <a:lnTo>
                  <a:pt x="607" y="1811"/>
                </a:lnTo>
                <a:lnTo>
                  <a:pt x="553" y="1911"/>
                </a:lnTo>
                <a:lnTo>
                  <a:pt x="502" y="2013"/>
                </a:lnTo>
                <a:lnTo>
                  <a:pt x="456" y="2120"/>
                </a:lnTo>
                <a:lnTo>
                  <a:pt x="416" y="2227"/>
                </a:lnTo>
                <a:lnTo>
                  <a:pt x="379" y="2337"/>
                </a:lnTo>
                <a:lnTo>
                  <a:pt x="348" y="2449"/>
                </a:lnTo>
                <a:lnTo>
                  <a:pt x="322" y="2563"/>
                </a:lnTo>
                <a:lnTo>
                  <a:pt x="301" y="2679"/>
                </a:lnTo>
                <a:lnTo>
                  <a:pt x="285" y="2797"/>
                </a:lnTo>
                <a:lnTo>
                  <a:pt x="0" y="2797"/>
                </a:lnTo>
                <a:lnTo>
                  <a:pt x="3" y="2653"/>
                </a:lnTo>
                <a:lnTo>
                  <a:pt x="14" y="2511"/>
                </a:lnTo>
                <a:lnTo>
                  <a:pt x="32" y="2372"/>
                </a:lnTo>
                <a:lnTo>
                  <a:pt x="57" y="2235"/>
                </a:lnTo>
                <a:lnTo>
                  <a:pt x="88" y="2100"/>
                </a:lnTo>
                <a:lnTo>
                  <a:pt x="126" y="1967"/>
                </a:lnTo>
                <a:lnTo>
                  <a:pt x="170" y="1837"/>
                </a:lnTo>
                <a:lnTo>
                  <a:pt x="220" y="1710"/>
                </a:lnTo>
                <a:lnTo>
                  <a:pt x="276" y="1586"/>
                </a:lnTo>
                <a:lnTo>
                  <a:pt x="338" y="1466"/>
                </a:lnTo>
                <a:lnTo>
                  <a:pt x="406" y="1349"/>
                </a:lnTo>
                <a:lnTo>
                  <a:pt x="479" y="1235"/>
                </a:lnTo>
                <a:lnTo>
                  <a:pt x="556" y="1125"/>
                </a:lnTo>
                <a:lnTo>
                  <a:pt x="640" y="1019"/>
                </a:lnTo>
                <a:lnTo>
                  <a:pt x="727" y="918"/>
                </a:lnTo>
                <a:lnTo>
                  <a:pt x="820" y="821"/>
                </a:lnTo>
                <a:lnTo>
                  <a:pt x="918" y="728"/>
                </a:lnTo>
                <a:lnTo>
                  <a:pt x="1019" y="640"/>
                </a:lnTo>
                <a:lnTo>
                  <a:pt x="1124" y="557"/>
                </a:lnTo>
                <a:lnTo>
                  <a:pt x="1234" y="479"/>
                </a:lnTo>
                <a:lnTo>
                  <a:pt x="1348" y="406"/>
                </a:lnTo>
                <a:lnTo>
                  <a:pt x="1465" y="339"/>
                </a:lnTo>
                <a:lnTo>
                  <a:pt x="1586" y="277"/>
                </a:lnTo>
                <a:lnTo>
                  <a:pt x="1710" y="220"/>
                </a:lnTo>
                <a:lnTo>
                  <a:pt x="1837" y="171"/>
                </a:lnTo>
                <a:lnTo>
                  <a:pt x="1966" y="126"/>
                </a:lnTo>
                <a:lnTo>
                  <a:pt x="2099" y="89"/>
                </a:lnTo>
                <a:lnTo>
                  <a:pt x="2234" y="57"/>
                </a:lnTo>
                <a:lnTo>
                  <a:pt x="2371" y="32"/>
                </a:lnTo>
                <a:lnTo>
                  <a:pt x="2511" y="15"/>
                </a:lnTo>
                <a:lnTo>
                  <a:pt x="2653" y="4"/>
                </a:lnTo>
                <a:lnTo>
                  <a:pt x="2796" y="0"/>
                </a:lnTo>
                <a:close/>
              </a:path>
            </a:pathLst>
          </a:custGeom>
          <a:solidFill>
            <a:srgbClr val="DA25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19600" y="4572000"/>
            <a:ext cx="795338" cy="384175"/>
            <a:chOff x="4628" y="1025"/>
            <a:chExt cx="501" cy="242"/>
          </a:xfrm>
        </p:grpSpPr>
        <p:sp>
          <p:nvSpPr>
            <p:cNvPr id="81926" name="Rectangle 6"/>
            <p:cNvSpPr>
              <a:spLocks noChangeArrowheads="1"/>
            </p:cNvSpPr>
            <p:nvPr/>
          </p:nvSpPr>
          <p:spPr bwMode="auto">
            <a:xfrm>
              <a:off x="4704" y="1200"/>
              <a:ext cx="32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1" i="0">
                  <a:solidFill>
                    <a:srgbClr val="DA251D"/>
                  </a:solidFill>
                  <a:latin typeface="Arial Narrow" pitchFamily="34" charset="0"/>
                </a:rPr>
                <a:t>DATA CENTRE</a:t>
              </a:r>
              <a:endParaRPr lang="en-US" i="0"/>
            </a:p>
          </p:txBody>
        </p:sp>
        <p:sp>
          <p:nvSpPr>
            <p:cNvPr id="81927" name="Freeform 7"/>
            <p:cNvSpPr>
              <a:spLocks noEditPoints="1"/>
            </p:cNvSpPr>
            <p:nvPr/>
          </p:nvSpPr>
          <p:spPr bwMode="auto">
            <a:xfrm>
              <a:off x="4628" y="1139"/>
              <a:ext cx="45" cy="46"/>
            </a:xfrm>
            <a:custGeom>
              <a:avLst/>
              <a:gdLst/>
              <a:ahLst/>
              <a:cxnLst>
                <a:cxn ang="0">
                  <a:pos x="84" y="39"/>
                </a:cxn>
                <a:cxn ang="0">
                  <a:pos x="88" y="33"/>
                </a:cxn>
                <a:cxn ang="0">
                  <a:pos x="92" y="43"/>
                </a:cxn>
                <a:cxn ang="0">
                  <a:pos x="109" y="97"/>
                </a:cxn>
                <a:cxn ang="0">
                  <a:pos x="109" y="102"/>
                </a:cxn>
                <a:cxn ang="0">
                  <a:pos x="105" y="103"/>
                </a:cxn>
                <a:cxn ang="0">
                  <a:pos x="64" y="103"/>
                </a:cxn>
                <a:cxn ang="0">
                  <a:pos x="62" y="102"/>
                </a:cxn>
                <a:cxn ang="0">
                  <a:pos x="81" y="50"/>
                </a:cxn>
                <a:cxn ang="0">
                  <a:pos x="132" y="166"/>
                </a:cxn>
                <a:cxn ang="0">
                  <a:pos x="132" y="172"/>
                </a:cxn>
                <a:cxn ang="0">
                  <a:pos x="131" y="175"/>
                </a:cxn>
                <a:cxn ang="0">
                  <a:pos x="125" y="177"/>
                </a:cxn>
                <a:cxn ang="0">
                  <a:pos x="114" y="179"/>
                </a:cxn>
                <a:cxn ang="0">
                  <a:pos x="114" y="183"/>
                </a:cxn>
                <a:cxn ang="0">
                  <a:pos x="119" y="184"/>
                </a:cxn>
                <a:cxn ang="0">
                  <a:pos x="138" y="184"/>
                </a:cxn>
                <a:cxn ang="0">
                  <a:pos x="159" y="184"/>
                </a:cxn>
                <a:cxn ang="0">
                  <a:pos x="180" y="185"/>
                </a:cxn>
                <a:cxn ang="0">
                  <a:pos x="181" y="181"/>
                </a:cxn>
                <a:cxn ang="0">
                  <a:pos x="180" y="178"/>
                </a:cxn>
                <a:cxn ang="0">
                  <a:pos x="165" y="176"/>
                </a:cxn>
                <a:cxn ang="0">
                  <a:pos x="158" y="170"/>
                </a:cxn>
                <a:cxn ang="0">
                  <a:pos x="152" y="157"/>
                </a:cxn>
                <a:cxn ang="0">
                  <a:pos x="109" y="31"/>
                </a:cxn>
                <a:cxn ang="0">
                  <a:pos x="101" y="7"/>
                </a:cxn>
                <a:cxn ang="0">
                  <a:pos x="99" y="1"/>
                </a:cxn>
                <a:cxn ang="0">
                  <a:pos x="95" y="2"/>
                </a:cxn>
                <a:cxn ang="0">
                  <a:pos x="87" y="9"/>
                </a:cxn>
                <a:cxn ang="0">
                  <a:pos x="82" y="13"/>
                </a:cxn>
                <a:cxn ang="0">
                  <a:pos x="80" y="24"/>
                </a:cxn>
                <a:cxn ang="0">
                  <a:pos x="42" y="124"/>
                </a:cxn>
                <a:cxn ang="0">
                  <a:pos x="27" y="159"/>
                </a:cxn>
                <a:cxn ang="0">
                  <a:pos x="23" y="170"/>
                </a:cxn>
                <a:cxn ang="0">
                  <a:pos x="18" y="175"/>
                </a:cxn>
                <a:cxn ang="0">
                  <a:pos x="12" y="177"/>
                </a:cxn>
                <a:cxn ang="0">
                  <a:pos x="0" y="178"/>
                </a:cxn>
                <a:cxn ang="0">
                  <a:pos x="0" y="183"/>
                </a:cxn>
                <a:cxn ang="0">
                  <a:pos x="7" y="184"/>
                </a:cxn>
                <a:cxn ang="0">
                  <a:pos x="24" y="184"/>
                </a:cxn>
                <a:cxn ang="0">
                  <a:pos x="44" y="184"/>
                </a:cxn>
                <a:cxn ang="0">
                  <a:pos x="56" y="184"/>
                </a:cxn>
                <a:cxn ang="0">
                  <a:pos x="57" y="182"/>
                </a:cxn>
                <a:cxn ang="0">
                  <a:pos x="56" y="178"/>
                </a:cxn>
                <a:cxn ang="0">
                  <a:pos x="43" y="176"/>
                </a:cxn>
                <a:cxn ang="0">
                  <a:pos x="40" y="175"/>
                </a:cxn>
                <a:cxn ang="0">
                  <a:pos x="39" y="170"/>
                </a:cxn>
                <a:cxn ang="0">
                  <a:pos x="43" y="158"/>
                </a:cxn>
                <a:cxn ang="0">
                  <a:pos x="56" y="118"/>
                </a:cxn>
                <a:cxn ang="0">
                  <a:pos x="58" y="115"/>
                </a:cxn>
                <a:cxn ang="0">
                  <a:pos x="65" y="114"/>
                </a:cxn>
                <a:cxn ang="0">
                  <a:pos x="113" y="115"/>
                </a:cxn>
                <a:cxn ang="0">
                  <a:pos x="115" y="116"/>
                </a:cxn>
              </a:cxnLst>
              <a:rect l="0" t="0" r="r" b="b"/>
              <a:pathLst>
                <a:path w="181" h="185">
                  <a:moveTo>
                    <a:pt x="81" y="50"/>
                  </a:moveTo>
                  <a:lnTo>
                    <a:pt x="81" y="46"/>
                  </a:lnTo>
                  <a:lnTo>
                    <a:pt x="82" y="44"/>
                  </a:lnTo>
                  <a:lnTo>
                    <a:pt x="83" y="41"/>
                  </a:lnTo>
                  <a:lnTo>
                    <a:pt x="84" y="39"/>
                  </a:lnTo>
                  <a:lnTo>
                    <a:pt x="86" y="37"/>
                  </a:lnTo>
                  <a:lnTo>
                    <a:pt x="86" y="36"/>
                  </a:lnTo>
                  <a:lnTo>
                    <a:pt x="87" y="34"/>
                  </a:lnTo>
                  <a:lnTo>
                    <a:pt x="87" y="33"/>
                  </a:lnTo>
                  <a:lnTo>
                    <a:pt x="88" y="33"/>
                  </a:lnTo>
                  <a:lnTo>
                    <a:pt x="88" y="36"/>
                  </a:lnTo>
                  <a:lnTo>
                    <a:pt x="89" y="37"/>
                  </a:lnTo>
                  <a:lnTo>
                    <a:pt x="89" y="39"/>
                  </a:lnTo>
                  <a:lnTo>
                    <a:pt x="90" y="40"/>
                  </a:lnTo>
                  <a:lnTo>
                    <a:pt x="92" y="43"/>
                  </a:lnTo>
                  <a:lnTo>
                    <a:pt x="92" y="46"/>
                  </a:lnTo>
                  <a:lnTo>
                    <a:pt x="93" y="49"/>
                  </a:lnTo>
                  <a:lnTo>
                    <a:pt x="94" y="51"/>
                  </a:lnTo>
                  <a:lnTo>
                    <a:pt x="108" y="95"/>
                  </a:lnTo>
                  <a:lnTo>
                    <a:pt x="109" y="97"/>
                  </a:lnTo>
                  <a:lnTo>
                    <a:pt x="109" y="100"/>
                  </a:lnTo>
                  <a:lnTo>
                    <a:pt x="109" y="100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09" y="102"/>
                  </a:lnTo>
                  <a:lnTo>
                    <a:pt x="108" y="102"/>
                  </a:lnTo>
                  <a:lnTo>
                    <a:pt x="108" y="102"/>
                  </a:lnTo>
                  <a:lnTo>
                    <a:pt x="108" y="103"/>
                  </a:lnTo>
                  <a:lnTo>
                    <a:pt x="107" y="103"/>
                  </a:lnTo>
                  <a:lnTo>
                    <a:pt x="105" y="103"/>
                  </a:lnTo>
                  <a:lnTo>
                    <a:pt x="102" y="103"/>
                  </a:lnTo>
                  <a:lnTo>
                    <a:pt x="69" y="103"/>
                  </a:lnTo>
                  <a:lnTo>
                    <a:pt x="67" y="103"/>
                  </a:lnTo>
                  <a:lnTo>
                    <a:pt x="64" y="103"/>
                  </a:lnTo>
                  <a:lnTo>
                    <a:pt x="64" y="103"/>
                  </a:lnTo>
                  <a:lnTo>
                    <a:pt x="63" y="103"/>
                  </a:lnTo>
                  <a:lnTo>
                    <a:pt x="63" y="103"/>
                  </a:lnTo>
                  <a:lnTo>
                    <a:pt x="63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3" y="99"/>
                  </a:lnTo>
                  <a:lnTo>
                    <a:pt x="63" y="97"/>
                  </a:lnTo>
                  <a:lnTo>
                    <a:pt x="81" y="50"/>
                  </a:lnTo>
                  <a:close/>
                  <a:moveTo>
                    <a:pt x="128" y="158"/>
                  </a:moveTo>
                  <a:lnTo>
                    <a:pt x="130" y="160"/>
                  </a:lnTo>
                  <a:lnTo>
                    <a:pt x="131" y="163"/>
                  </a:lnTo>
                  <a:lnTo>
                    <a:pt x="131" y="164"/>
                  </a:lnTo>
                  <a:lnTo>
                    <a:pt x="132" y="166"/>
                  </a:lnTo>
                  <a:lnTo>
                    <a:pt x="132" y="169"/>
                  </a:lnTo>
                  <a:lnTo>
                    <a:pt x="132" y="170"/>
                  </a:lnTo>
                  <a:lnTo>
                    <a:pt x="132" y="171"/>
                  </a:lnTo>
                  <a:lnTo>
                    <a:pt x="132" y="172"/>
                  </a:lnTo>
                  <a:lnTo>
                    <a:pt x="132" y="172"/>
                  </a:lnTo>
                  <a:lnTo>
                    <a:pt x="132" y="174"/>
                  </a:lnTo>
                  <a:lnTo>
                    <a:pt x="132" y="174"/>
                  </a:lnTo>
                  <a:lnTo>
                    <a:pt x="132" y="175"/>
                  </a:lnTo>
                  <a:lnTo>
                    <a:pt x="132" y="175"/>
                  </a:lnTo>
                  <a:lnTo>
                    <a:pt x="131" y="175"/>
                  </a:lnTo>
                  <a:lnTo>
                    <a:pt x="131" y="176"/>
                  </a:lnTo>
                  <a:lnTo>
                    <a:pt x="130" y="176"/>
                  </a:lnTo>
                  <a:lnTo>
                    <a:pt x="128" y="176"/>
                  </a:lnTo>
                  <a:lnTo>
                    <a:pt x="127" y="177"/>
                  </a:lnTo>
                  <a:lnTo>
                    <a:pt x="125" y="177"/>
                  </a:lnTo>
                  <a:lnTo>
                    <a:pt x="123" y="177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4" y="178"/>
                  </a:lnTo>
                  <a:lnTo>
                    <a:pt x="114" y="179"/>
                  </a:lnTo>
                  <a:lnTo>
                    <a:pt x="114" y="179"/>
                  </a:lnTo>
                  <a:lnTo>
                    <a:pt x="114" y="181"/>
                  </a:lnTo>
                  <a:lnTo>
                    <a:pt x="114" y="182"/>
                  </a:lnTo>
                  <a:lnTo>
                    <a:pt x="114" y="183"/>
                  </a:lnTo>
                  <a:lnTo>
                    <a:pt x="114" y="183"/>
                  </a:lnTo>
                  <a:lnTo>
                    <a:pt x="114" y="184"/>
                  </a:lnTo>
                  <a:lnTo>
                    <a:pt x="115" y="184"/>
                  </a:lnTo>
                  <a:lnTo>
                    <a:pt x="115" y="184"/>
                  </a:lnTo>
                  <a:lnTo>
                    <a:pt x="115" y="185"/>
                  </a:lnTo>
                  <a:lnTo>
                    <a:pt x="119" y="184"/>
                  </a:lnTo>
                  <a:lnTo>
                    <a:pt x="123" y="184"/>
                  </a:lnTo>
                  <a:lnTo>
                    <a:pt x="126" y="184"/>
                  </a:lnTo>
                  <a:lnTo>
                    <a:pt x="130" y="184"/>
                  </a:lnTo>
                  <a:lnTo>
                    <a:pt x="133" y="184"/>
                  </a:lnTo>
                  <a:lnTo>
                    <a:pt x="138" y="184"/>
                  </a:lnTo>
                  <a:lnTo>
                    <a:pt x="142" y="184"/>
                  </a:lnTo>
                  <a:lnTo>
                    <a:pt x="146" y="184"/>
                  </a:lnTo>
                  <a:lnTo>
                    <a:pt x="151" y="184"/>
                  </a:lnTo>
                  <a:lnTo>
                    <a:pt x="156" y="184"/>
                  </a:lnTo>
                  <a:lnTo>
                    <a:pt x="159" y="184"/>
                  </a:lnTo>
                  <a:lnTo>
                    <a:pt x="164" y="184"/>
                  </a:lnTo>
                  <a:lnTo>
                    <a:pt x="168" y="184"/>
                  </a:lnTo>
                  <a:lnTo>
                    <a:pt x="171" y="184"/>
                  </a:lnTo>
                  <a:lnTo>
                    <a:pt x="176" y="184"/>
                  </a:lnTo>
                  <a:lnTo>
                    <a:pt x="180" y="185"/>
                  </a:lnTo>
                  <a:lnTo>
                    <a:pt x="180" y="184"/>
                  </a:lnTo>
                  <a:lnTo>
                    <a:pt x="181" y="183"/>
                  </a:lnTo>
                  <a:lnTo>
                    <a:pt x="181" y="183"/>
                  </a:lnTo>
                  <a:lnTo>
                    <a:pt x="181" y="182"/>
                  </a:lnTo>
                  <a:lnTo>
                    <a:pt x="181" y="181"/>
                  </a:lnTo>
                  <a:lnTo>
                    <a:pt x="181" y="179"/>
                  </a:lnTo>
                  <a:lnTo>
                    <a:pt x="181" y="179"/>
                  </a:lnTo>
                  <a:lnTo>
                    <a:pt x="181" y="178"/>
                  </a:lnTo>
                  <a:lnTo>
                    <a:pt x="180" y="178"/>
                  </a:lnTo>
                  <a:lnTo>
                    <a:pt x="180" y="178"/>
                  </a:lnTo>
                  <a:lnTo>
                    <a:pt x="173" y="177"/>
                  </a:lnTo>
                  <a:lnTo>
                    <a:pt x="170" y="177"/>
                  </a:lnTo>
                  <a:lnTo>
                    <a:pt x="168" y="177"/>
                  </a:lnTo>
                  <a:lnTo>
                    <a:pt x="167" y="176"/>
                  </a:lnTo>
                  <a:lnTo>
                    <a:pt x="165" y="176"/>
                  </a:lnTo>
                  <a:lnTo>
                    <a:pt x="163" y="175"/>
                  </a:lnTo>
                  <a:lnTo>
                    <a:pt x="162" y="174"/>
                  </a:lnTo>
                  <a:lnTo>
                    <a:pt x="161" y="172"/>
                  </a:lnTo>
                  <a:lnTo>
                    <a:pt x="159" y="171"/>
                  </a:lnTo>
                  <a:lnTo>
                    <a:pt x="158" y="170"/>
                  </a:lnTo>
                  <a:lnTo>
                    <a:pt x="157" y="168"/>
                  </a:lnTo>
                  <a:lnTo>
                    <a:pt x="156" y="165"/>
                  </a:lnTo>
                  <a:lnTo>
                    <a:pt x="155" y="163"/>
                  </a:lnTo>
                  <a:lnTo>
                    <a:pt x="153" y="159"/>
                  </a:lnTo>
                  <a:lnTo>
                    <a:pt x="152" y="157"/>
                  </a:lnTo>
                  <a:lnTo>
                    <a:pt x="151" y="152"/>
                  </a:lnTo>
                  <a:lnTo>
                    <a:pt x="149" y="149"/>
                  </a:lnTo>
                  <a:lnTo>
                    <a:pt x="112" y="39"/>
                  </a:lnTo>
                  <a:lnTo>
                    <a:pt x="111" y="34"/>
                  </a:lnTo>
                  <a:lnTo>
                    <a:pt x="109" y="31"/>
                  </a:lnTo>
                  <a:lnTo>
                    <a:pt x="107" y="26"/>
                  </a:lnTo>
                  <a:lnTo>
                    <a:pt x="106" y="21"/>
                  </a:lnTo>
                  <a:lnTo>
                    <a:pt x="105" y="16"/>
                  </a:lnTo>
                  <a:lnTo>
                    <a:pt x="104" y="12"/>
                  </a:lnTo>
                  <a:lnTo>
                    <a:pt x="101" y="7"/>
                  </a:lnTo>
                  <a:lnTo>
                    <a:pt x="100" y="3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6" y="1"/>
                  </a:lnTo>
                  <a:lnTo>
                    <a:pt x="96" y="0"/>
                  </a:lnTo>
                  <a:lnTo>
                    <a:pt x="95" y="2"/>
                  </a:lnTo>
                  <a:lnTo>
                    <a:pt x="94" y="3"/>
                  </a:lnTo>
                  <a:lnTo>
                    <a:pt x="92" y="5"/>
                  </a:lnTo>
                  <a:lnTo>
                    <a:pt x="90" y="6"/>
                  </a:lnTo>
                  <a:lnTo>
                    <a:pt x="88" y="8"/>
                  </a:lnTo>
                  <a:lnTo>
                    <a:pt x="87" y="9"/>
                  </a:lnTo>
                  <a:lnTo>
                    <a:pt x="86" y="9"/>
                  </a:lnTo>
                  <a:lnTo>
                    <a:pt x="84" y="9"/>
                  </a:lnTo>
                  <a:lnTo>
                    <a:pt x="83" y="11"/>
                  </a:lnTo>
                  <a:lnTo>
                    <a:pt x="82" y="11"/>
                  </a:lnTo>
                  <a:lnTo>
                    <a:pt x="82" y="13"/>
                  </a:lnTo>
                  <a:lnTo>
                    <a:pt x="82" y="14"/>
                  </a:lnTo>
                  <a:lnTo>
                    <a:pt x="82" y="16"/>
                  </a:lnTo>
                  <a:lnTo>
                    <a:pt x="81" y="19"/>
                  </a:lnTo>
                  <a:lnTo>
                    <a:pt x="81" y="21"/>
                  </a:lnTo>
                  <a:lnTo>
                    <a:pt x="80" y="24"/>
                  </a:lnTo>
                  <a:lnTo>
                    <a:pt x="79" y="26"/>
                  </a:lnTo>
                  <a:lnTo>
                    <a:pt x="77" y="30"/>
                  </a:lnTo>
                  <a:lnTo>
                    <a:pt x="50" y="103"/>
                  </a:lnTo>
                  <a:lnTo>
                    <a:pt x="45" y="114"/>
                  </a:lnTo>
                  <a:lnTo>
                    <a:pt x="42" y="124"/>
                  </a:lnTo>
                  <a:lnTo>
                    <a:pt x="38" y="133"/>
                  </a:lnTo>
                  <a:lnTo>
                    <a:pt x="36" y="140"/>
                  </a:lnTo>
                  <a:lnTo>
                    <a:pt x="32" y="147"/>
                  </a:lnTo>
                  <a:lnTo>
                    <a:pt x="30" y="153"/>
                  </a:lnTo>
                  <a:lnTo>
                    <a:pt x="27" y="159"/>
                  </a:lnTo>
                  <a:lnTo>
                    <a:pt x="26" y="164"/>
                  </a:lnTo>
                  <a:lnTo>
                    <a:pt x="25" y="165"/>
                  </a:lnTo>
                  <a:lnTo>
                    <a:pt x="24" y="168"/>
                  </a:lnTo>
                  <a:lnTo>
                    <a:pt x="24" y="169"/>
                  </a:lnTo>
                  <a:lnTo>
                    <a:pt x="23" y="170"/>
                  </a:lnTo>
                  <a:lnTo>
                    <a:pt x="21" y="171"/>
                  </a:lnTo>
                  <a:lnTo>
                    <a:pt x="20" y="172"/>
                  </a:lnTo>
                  <a:lnTo>
                    <a:pt x="20" y="174"/>
                  </a:lnTo>
                  <a:lnTo>
                    <a:pt x="19" y="174"/>
                  </a:lnTo>
                  <a:lnTo>
                    <a:pt x="18" y="175"/>
                  </a:lnTo>
                  <a:lnTo>
                    <a:pt x="17" y="176"/>
                  </a:lnTo>
                  <a:lnTo>
                    <a:pt x="15" y="176"/>
                  </a:lnTo>
                  <a:lnTo>
                    <a:pt x="14" y="176"/>
                  </a:lnTo>
                  <a:lnTo>
                    <a:pt x="13" y="177"/>
                  </a:lnTo>
                  <a:lnTo>
                    <a:pt x="12" y="177"/>
                  </a:lnTo>
                  <a:lnTo>
                    <a:pt x="11" y="177"/>
                  </a:lnTo>
                  <a:lnTo>
                    <a:pt x="10" y="177"/>
                  </a:lnTo>
                  <a:lnTo>
                    <a:pt x="1" y="178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1" y="184"/>
                  </a:lnTo>
                  <a:lnTo>
                    <a:pt x="1" y="185"/>
                  </a:lnTo>
                  <a:lnTo>
                    <a:pt x="4" y="184"/>
                  </a:lnTo>
                  <a:lnTo>
                    <a:pt x="7" y="184"/>
                  </a:lnTo>
                  <a:lnTo>
                    <a:pt x="11" y="184"/>
                  </a:lnTo>
                  <a:lnTo>
                    <a:pt x="13" y="184"/>
                  </a:lnTo>
                  <a:lnTo>
                    <a:pt x="17" y="184"/>
                  </a:lnTo>
                  <a:lnTo>
                    <a:pt x="20" y="184"/>
                  </a:lnTo>
                  <a:lnTo>
                    <a:pt x="24" y="184"/>
                  </a:lnTo>
                  <a:lnTo>
                    <a:pt x="27" y="184"/>
                  </a:lnTo>
                  <a:lnTo>
                    <a:pt x="32" y="184"/>
                  </a:lnTo>
                  <a:lnTo>
                    <a:pt x="36" y="184"/>
                  </a:lnTo>
                  <a:lnTo>
                    <a:pt x="40" y="184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50" y="184"/>
                  </a:lnTo>
                  <a:lnTo>
                    <a:pt x="52" y="184"/>
                  </a:lnTo>
                  <a:lnTo>
                    <a:pt x="56" y="185"/>
                  </a:lnTo>
                  <a:lnTo>
                    <a:pt x="56" y="184"/>
                  </a:lnTo>
                  <a:lnTo>
                    <a:pt x="56" y="184"/>
                  </a:lnTo>
                  <a:lnTo>
                    <a:pt x="57" y="184"/>
                  </a:lnTo>
                  <a:lnTo>
                    <a:pt x="57" y="183"/>
                  </a:lnTo>
                  <a:lnTo>
                    <a:pt x="57" y="183"/>
                  </a:lnTo>
                  <a:lnTo>
                    <a:pt x="57" y="182"/>
                  </a:lnTo>
                  <a:lnTo>
                    <a:pt x="57" y="181"/>
                  </a:lnTo>
                  <a:lnTo>
                    <a:pt x="57" y="179"/>
                  </a:lnTo>
                  <a:lnTo>
                    <a:pt x="57" y="179"/>
                  </a:lnTo>
                  <a:lnTo>
                    <a:pt x="57" y="178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48" y="177"/>
                  </a:lnTo>
                  <a:lnTo>
                    <a:pt x="45" y="177"/>
                  </a:lnTo>
                  <a:lnTo>
                    <a:pt x="43" y="177"/>
                  </a:lnTo>
                  <a:lnTo>
                    <a:pt x="43" y="176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0" y="176"/>
                  </a:lnTo>
                  <a:lnTo>
                    <a:pt x="40" y="175"/>
                  </a:lnTo>
                  <a:lnTo>
                    <a:pt x="40" y="175"/>
                  </a:lnTo>
                  <a:lnTo>
                    <a:pt x="39" y="175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39" y="172"/>
                  </a:lnTo>
                  <a:lnTo>
                    <a:pt x="39" y="170"/>
                  </a:lnTo>
                  <a:lnTo>
                    <a:pt x="39" y="169"/>
                  </a:lnTo>
                  <a:lnTo>
                    <a:pt x="40" y="166"/>
                  </a:lnTo>
                  <a:lnTo>
                    <a:pt x="40" y="164"/>
                  </a:lnTo>
                  <a:lnTo>
                    <a:pt x="42" y="160"/>
                  </a:lnTo>
                  <a:lnTo>
                    <a:pt x="43" y="158"/>
                  </a:lnTo>
                  <a:lnTo>
                    <a:pt x="44" y="153"/>
                  </a:lnTo>
                  <a:lnTo>
                    <a:pt x="45" y="150"/>
                  </a:lnTo>
                  <a:lnTo>
                    <a:pt x="55" y="121"/>
                  </a:lnTo>
                  <a:lnTo>
                    <a:pt x="55" y="119"/>
                  </a:lnTo>
                  <a:lnTo>
                    <a:pt x="56" y="118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61" y="114"/>
                  </a:lnTo>
                  <a:lnTo>
                    <a:pt x="63" y="114"/>
                  </a:lnTo>
                  <a:lnTo>
                    <a:pt x="65" y="114"/>
                  </a:lnTo>
                  <a:lnTo>
                    <a:pt x="106" y="114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2" y="114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5" y="118"/>
                  </a:lnTo>
                  <a:lnTo>
                    <a:pt x="117" y="119"/>
                  </a:lnTo>
                  <a:lnTo>
                    <a:pt x="117" y="121"/>
                  </a:lnTo>
                  <a:lnTo>
                    <a:pt x="128" y="158"/>
                  </a:lnTo>
                  <a:close/>
                </a:path>
              </a:pathLst>
            </a:custGeom>
            <a:solidFill>
              <a:srgbClr val="4E49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28" name="Freeform 8"/>
            <p:cNvSpPr>
              <a:spLocks/>
            </p:cNvSpPr>
            <p:nvPr/>
          </p:nvSpPr>
          <p:spPr bwMode="auto">
            <a:xfrm>
              <a:off x="4671" y="1143"/>
              <a:ext cx="25" cy="43"/>
            </a:xfrm>
            <a:custGeom>
              <a:avLst/>
              <a:gdLst/>
              <a:ahLst/>
              <a:cxnLst>
                <a:cxn ang="0">
                  <a:pos x="31" y="171"/>
                </a:cxn>
                <a:cxn ang="0">
                  <a:pos x="18" y="168"/>
                </a:cxn>
                <a:cxn ang="0">
                  <a:pos x="7" y="163"/>
                </a:cxn>
                <a:cxn ang="0">
                  <a:pos x="3" y="153"/>
                </a:cxn>
                <a:cxn ang="0">
                  <a:pos x="0" y="128"/>
                </a:cxn>
                <a:cxn ang="0">
                  <a:pos x="3" y="127"/>
                </a:cxn>
                <a:cxn ang="0">
                  <a:pos x="8" y="133"/>
                </a:cxn>
                <a:cxn ang="0">
                  <a:pos x="14" y="147"/>
                </a:cxn>
                <a:cxn ang="0">
                  <a:pos x="20" y="154"/>
                </a:cxn>
                <a:cxn ang="0">
                  <a:pos x="28" y="160"/>
                </a:cxn>
                <a:cxn ang="0">
                  <a:pos x="39" y="163"/>
                </a:cxn>
                <a:cxn ang="0">
                  <a:pos x="51" y="165"/>
                </a:cxn>
                <a:cxn ang="0">
                  <a:pos x="59" y="163"/>
                </a:cxn>
                <a:cxn ang="0">
                  <a:pos x="67" y="160"/>
                </a:cxn>
                <a:cxn ang="0">
                  <a:pos x="72" y="156"/>
                </a:cxn>
                <a:cxn ang="0">
                  <a:pos x="76" y="150"/>
                </a:cxn>
                <a:cxn ang="0">
                  <a:pos x="78" y="144"/>
                </a:cxn>
                <a:cxn ang="0">
                  <a:pos x="80" y="134"/>
                </a:cxn>
                <a:cxn ang="0">
                  <a:pos x="78" y="123"/>
                </a:cxn>
                <a:cxn ang="0">
                  <a:pos x="72" y="112"/>
                </a:cxn>
                <a:cxn ang="0">
                  <a:pos x="59" y="102"/>
                </a:cxn>
                <a:cxn ang="0">
                  <a:pos x="26" y="79"/>
                </a:cxn>
                <a:cxn ang="0">
                  <a:pos x="15" y="66"/>
                </a:cxn>
                <a:cxn ang="0">
                  <a:pos x="12" y="58"/>
                </a:cxn>
                <a:cxn ang="0">
                  <a:pos x="9" y="49"/>
                </a:cxn>
                <a:cxn ang="0">
                  <a:pos x="9" y="39"/>
                </a:cxn>
                <a:cxn ang="0">
                  <a:pos x="12" y="29"/>
                </a:cxn>
                <a:cxn ang="0">
                  <a:pos x="17" y="20"/>
                </a:cxn>
                <a:cxn ang="0">
                  <a:pos x="24" y="11"/>
                </a:cxn>
                <a:cxn ang="0">
                  <a:pos x="33" y="5"/>
                </a:cxn>
                <a:cxn ang="0">
                  <a:pos x="45" y="2"/>
                </a:cxn>
                <a:cxn ang="0">
                  <a:pos x="59" y="0"/>
                </a:cxn>
                <a:cxn ang="0">
                  <a:pos x="75" y="2"/>
                </a:cxn>
                <a:cxn ang="0">
                  <a:pos x="84" y="4"/>
                </a:cxn>
                <a:cxn ang="0">
                  <a:pos x="90" y="5"/>
                </a:cxn>
                <a:cxn ang="0">
                  <a:pos x="94" y="20"/>
                </a:cxn>
                <a:cxn ang="0">
                  <a:pos x="95" y="36"/>
                </a:cxn>
                <a:cxn ang="0">
                  <a:pos x="90" y="37"/>
                </a:cxn>
                <a:cxn ang="0">
                  <a:pos x="89" y="34"/>
                </a:cxn>
                <a:cxn ang="0">
                  <a:pos x="83" y="22"/>
                </a:cxn>
                <a:cxn ang="0">
                  <a:pos x="77" y="15"/>
                </a:cxn>
                <a:cxn ang="0">
                  <a:pos x="70" y="11"/>
                </a:cxn>
                <a:cxn ang="0">
                  <a:pos x="62" y="9"/>
                </a:cxn>
                <a:cxn ang="0">
                  <a:pos x="51" y="9"/>
                </a:cxn>
                <a:cxn ang="0">
                  <a:pos x="43" y="10"/>
                </a:cxn>
                <a:cxn ang="0">
                  <a:pos x="36" y="14"/>
                </a:cxn>
                <a:cxn ang="0">
                  <a:pos x="31" y="18"/>
                </a:cxn>
                <a:cxn ang="0">
                  <a:pos x="27" y="27"/>
                </a:cxn>
                <a:cxn ang="0">
                  <a:pos x="26" y="37"/>
                </a:cxn>
                <a:cxn ang="0">
                  <a:pos x="28" y="46"/>
                </a:cxn>
                <a:cxn ang="0">
                  <a:pos x="34" y="56"/>
                </a:cxn>
                <a:cxn ang="0">
                  <a:pos x="44" y="64"/>
                </a:cxn>
                <a:cxn ang="0">
                  <a:pos x="72" y="83"/>
                </a:cxn>
                <a:cxn ang="0">
                  <a:pos x="86" y="94"/>
                </a:cxn>
                <a:cxn ang="0">
                  <a:pos x="93" y="104"/>
                </a:cxn>
                <a:cxn ang="0">
                  <a:pos x="96" y="112"/>
                </a:cxn>
                <a:cxn ang="0">
                  <a:pos x="97" y="122"/>
                </a:cxn>
                <a:cxn ang="0">
                  <a:pos x="97" y="134"/>
                </a:cxn>
                <a:cxn ang="0">
                  <a:pos x="94" y="144"/>
                </a:cxn>
                <a:cxn ang="0">
                  <a:pos x="88" y="155"/>
                </a:cxn>
                <a:cxn ang="0">
                  <a:pos x="80" y="162"/>
                </a:cxn>
                <a:cxn ang="0">
                  <a:pos x="70" y="168"/>
                </a:cxn>
                <a:cxn ang="0">
                  <a:pos x="57" y="171"/>
                </a:cxn>
              </a:cxnLst>
              <a:rect l="0" t="0" r="r" b="b"/>
              <a:pathLst>
                <a:path w="97" h="172">
                  <a:moveTo>
                    <a:pt x="45" y="172"/>
                  </a:moveTo>
                  <a:lnTo>
                    <a:pt x="42" y="172"/>
                  </a:lnTo>
                  <a:lnTo>
                    <a:pt x="38" y="172"/>
                  </a:lnTo>
                  <a:lnTo>
                    <a:pt x="34" y="172"/>
                  </a:lnTo>
                  <a:lnTo>
                    <a:pt x="31" y="171"/>
                  </a:lnTo>
                  <a:lnTo>
                    <a:pt x="28" y="171"/>
                  </a:lnTo>
                  <a:lnTo>
                    <a:pt x="25" y="169"/>
                  </a:lnTo>
                  <a:lnTo>
                    <a:pt x="22" y="169"/>
                  </a:lnTo>
                  <a:lnTo>
                    <a:pt x="20" y="168"/>
                  </a:lnTo>
                  <a:lnTo>
                    <a:pt x="18" y="168"/>
                  </a:lnTo>
                  <a:lnTo>
                    <a:pt x="15" y="167"/>
                  </a:lnTo>
                  <a:lnTo>
                    <a:pt x="13" y="166"/>
                  </a:lnTo>
                  <a:lnTo>
                    <a:pt x="12" y="166"/>
                  </a:lnTo>
                  <a:lnTo>
                    <a:pt x="8" y="165"/>
                  </a:lnTo>
                  <a:lnTo>
                    <a:pt x="7" y="163"/>
                  </a:lnTo>
                  <a:lnTo>
                    <a:pt x="6" y="162"/>
                  </a:lnTo>
                  <a:lnTo>
                    <a:pt x="6" y="160"/>
                  </a:lnTo>
                  <a:lnTo>
                    <a:pt x="5" y="159"/>
                  </a:lnTo>
                  <a:lnTo>
                    <a:pt x="5" y="158"/>
                  </a:lnTo>
                  <a:lnTo>
                    <a:pt x="3" y="153"/>
                  </a:lnTo>
                  <a:lnTo>
                    <a:pt x="2" y="148"/>
                  </a:lnTo>
                  <a:lnTo>
                    <a:pt x="1" y="143"/>
                  </a:lnTo>
                  <a:lnTo>
                    <a:pt x="1" y="138"/>
                  </a:lnTo>
                  <a:lnTo>
                    <a:pt x="0" y="133"/>
                  </a:lnTo>
                  <a:lnTo>
                    <a:pt x="0" y="128"/>
                  </a:lnTo>
                  <a:lnTo>
                    <a:pt x="1" y="128"/>
                  </a:lnTo>
                  <a:lnTo>
                    <a:pt x="1" y="128"/>
                  </a:lnTo>
                  <a:lnTo>
                    <a:pt x="2" y="127"/>
                  </a:lnTo>
                  <a:lnTo>
                    <a:pt x="3" y="127"/>
                  </a:lnTo>
                  <a:lnTo>
                    <a:pt x="3" y="127"/>
                  </a:lnTo>
                  <a:lnTo>
                    <a:pt x="5" y="127"/>
                  </a:lnTo>
                  <a:lnTo>
                    <a:pt x="6" y="127"/>
                  </a:lnTo>
                  <a:lnTo>
                    <a:pt x="6" y="128"/>
                  </a:lnTo>
                  <a:lnTo>
                    <a:pt x="7" y="130"/>
                  </a:lnTo>
                  <a:lnTo>
                    <a:pt x="8" y="133"/>
                  </a:lnTo>
                  <a:lnTo>
                    <a:pt x="8" y="136"/>
                  </a:lnTo>
                  <a:lnTo>
                    <a:pt x="11" y="138"/>
                  </a:lnTo>
                  <a:lnTo>
                    <a:pt x="12" y="142"/>
                  </a:lnTo>
                  <a:lnTo>
                    <a:pt x="13" y="144"/>
                  </a:lnTo>
                  <a:lnTo>
                    <a:pt x="14" y="147"/>
                  </a:lnTo>
                  <a:lnTo>
                    <a:pt x="15" y="148"/>
                  </a:lnTo>
                  <a:lnTo>
                    <a:pt x="17" y="149"/>
                  </a:lnTo>
                  <a:lnTo>
                    <a:pt x="18" y="150"/>
                  </a:lnTo>
                  <a:lnTo>
                    <a:pt x="19" y="153"/>
                  </a:lnTo>
                  <a:lnTo>
                    <a:pt x="20" y="154"/>
                  </a:lnTo>
                  <a:lnTo>
                    <a:pt x="22" y="155"/>
                  </a:lnTo>
                  <a:lnTo>
                    <a:pt x="24" y="156"/>
                  </a:lnTo>
                  <a:lnTo>
                    <a:pt x="25" y="158"/>
                  </a:lnTo>
                  <a:lnTo>
                    <a:pt x="27" y="159"/>
                  </a:lnTo>
                  <a:lnTo>
                    <a:pt x="28" y="160"/>
                  </a:lnTo>
                  <a:lnTo>
                    <a:pt x="31" y="160"/>
                  </a:lnTo>
                  <a:lnTo>
                    <a:pt x="32" y="161"/>
                  </a:lnTo>
                  <a:lnTo>
                    <a:pt x="34" y="162"/>
                  </a:lnTo>
                  <a:lnTo>
                    <a:pt x="37" y="162"/>
                  </a:lnTo>
                  <a:lnTo>
                    <a:pt x="39" y="163"/>
                  </a:lnTo>
                  <a:lnTo>
                    <a:pt x="42" y="163"/>
                  </a:lnTo>
                  <a:lnTo>
                    <a:pt x="44" y="165"/>
                  </a:lnTo>
                  <a:lnTo>
                    <a:pt x="46" y="165"/>
                  </a:lnTo>
                  <a:lnTo>
                    <a:pt x="49" y="165"/>
                  </a:lnTo>
                  <a:lnTo>
                    <a:pt x="51" y="165"/>
                  </a:lnTo>
                  <a:lnTo>
                    <a:pt x="52" y="165"/>
                  </a:lnTo>
                  <a:lnTo>
                    <a:pt x="55" y="165"/>
                  </a:lnTo>
                  <a:lnTo>
                    <a:pt x="56" y="163"/>
                  </a:lnTo>
                  <a:lnTo>
                    <a:pt x="57" y="163"/>
                  </a:lnTo>
                  <a:lnTo>
                    <a:pt x="59" y="163"/>
                  </a:lnTo>
                  <a:lnTo>
                    <a:pt x="61" y="162"/>
                  </a:lnTo>
                  <a:lnTo>
                    <a:pt x="62" y="162"/>
                  </a:lnTo>
                  <a:lnTo>
                    <a:pt x="64" y="161"/>
                  </a:lnTo>
                  <a:lnTo>
                    <a:pt x="65" y="161"/>
                  </a:lnTo>
                  <a:lnTo>
                    <a:pt x="67" y="160"/>
                  </a:lnTo>
                  <a:lnTo>
                    <a:pt x="68" y="160"/>
                  </a:lnTo>
                  <a:lnTo>
                    <a:pt x="69" y="159"/>
                  </a:lnTo>
                  <a:lnTo>
                    <a:pt x="70" y="158"/>
                  </a:lnTo>
                  <a:lnTo>
                    <a:pt x="71" y="156"/>
                  </a:lnTo>
                  <a:lnTo>
                    <a:pt x="72" y="156"/>
                  </a:lnTo>
                  <a:lnTo>
                    <a:pt x="72" y="155"/>
                  </a:lnTo>
                  <a:lnTo>
                    <a:pt x="74" y="154"/>
                  </a:lnTo>
                  <a:lnTo>
                    <a:pt x="75" y="153"/>
                  </a:lnTo>
                  <a:lnTo>
                    <a:pt x="75" y="152"/>
                  </a:lnTo>
                  <a:lnTo>
                    <a:pt x="76" y="150"/>
                  </a:lnTo>
                  <a:lnTo>
                    <a:pt x="76" y="149"/>
                  </a:lnTo>
                  <a:lnTo>
                    <a:pt x="77" y="148"/>
                  </a:lnTo>
                  <a:lnTo>
                    <a:pt x="77" y="147"/>
                  </a:lnTo>
                  <a:lnTo>
                    <a:pt x="78" y="146"/>
                  </a:lnTo>
                  <a:lnTo>
                    <a:pt x="78" y="144"/>
                  </a:lnTo>
                  <a:lnTo>
                    <a:pt x="78" y="143"/>
                  </a:lnTo>
                  <a:lnTo>
                    <a:pt x="80" y="141"/>
                  </a:lnTo>
                  <a:lnTo>
                    <a:pt x="80" y="138"/>
                  </a:lnTo>
                  <a:lnTo>
                    <a:pt x="80" y="136"/>
                  </a:lnTo>
                  <a:lnTo>
                    <a:pt x="80" y="134"/>
                  </a:lnTo>
                  <a:lnTo>
                    <a:pt x="80" y="131"/>
                  </a:lnTo>
                  <a:lnTo>
                    <a:pt x="80" y="130"/>
                  </a:lnTo>
                  <a:lnTo>
                    <a:pt x="78" y="128"/>
                  </a:lnTo>
                  <a:lnTo>
                    <a:pt x="78" y="125"/>
                  </a:lnTo>
                  <a:lnTo>
                    <a:pt x="78" y="123"/>
                  </a:lnTo>
                  <a:lnTo>
                    <a:pt x="77" y="121"/>
                  </a:lnTo>
                  <a:lnTo>
                    <a:pt x="76" y="118"/>
                  </a:lnTo>
                  <a:lnTo>
                    <a:pt x="75" y="117"/>
                  </a:lnTo>
                  <a:lnTo>
                    <a:pt x="74" y="115"/>
                  </a:lnTo>
                  <a:lnTo>
                    <a:pt x="72" y="112"/>
                  </a:lnTo>
                  <a:lnTo>
                    <a:pt x="70" y="110"/>
                  </a:lnTo>
                  <a:lnTo>
                    <a:pt x="68" y="108"/>
                  </a:lnTo>
                  <a:lnTo>
                    <a:pt x="65" y="105"/>
                  </a:lnTo>
                  <a:lnTo>
                    <a:pt x="63" y="104"/>
                  </a:lnTo>
                  <a:lnTo>
                    <a:pt x="59" y="102"/>
                  </a:lnTo>
                  <a:lnTo>
                    <a:pt x="36" y="86"/>
                  </a:lnTo>
                  <a:lnTo>
                    <a:pt x="33" y="84"/>
                  </a:lnTo>
                  <a:lnTo>
                    <a:pt x="31" y="83"/>
                  </a:lnTo>
                  <a:lnTo>
                    <a:pt x="28" y="80"/>
                  </a:lnTo>
                  <a:lnTo>
                    <a:pt x="26" y="79"/>
                  </a:lnTo>
                  <a:lnTo>
                    <a:pt x="24" y="77"/>
                  </a:lnTo>
                  <a:lnTo>
                    <a:pt x="21" y="74"/>
                  </a:lnTo>
                  <a:lnTo>
                    <a:pt x="20" y="72"/>
                  </a:lnTo>
                  <a:lnTo>
                    <a:pt x="18" y="69"/>
                  </a:lnTo>
                  <a:lnTo>
                    <a:pt x="15" y="66"/>
                  </a:lnTo>
                  <a:lnTo>
                    <a:pt x="14" y="64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2" y="59"/>
                  </a:lnTo>
                  <a:lnTo>
                    <a:pt x="12" y="58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3" y="24"/>
                  </a:lnTo>
                  <a:lnTo>
                    <a:pt x="14" y="23"/>
                  </a:lnTo>
                  <a:lnTo>
                    <a:pt x="15" y="21"/>
                  </a:lnTo>
                  <a:lnTo>
                    <a:pt x="17" y="20"/>
                  </a:lnTo>
                  <a:lnTo>
                    <a:pt x="18" y="17"/>
                  </a:lnTo>
                  <a:lnTo>
                    <a:pt x="19" y="16"/>
                  </a:lnTo>
                  <a:lnTo>
                    <a:pt x="20" y="15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6" y="10"/>
                  </a:lnTo>
                  <a:lnTo>
                    <a:pt x="27" y="9"/>
                  </a:lnTo>
                  <a:lnTo>
                    <a:pt x="30" y="8"/>
                  </a:lnTo>
                  <a:lnTo>
                    <a:pt x="31" y="6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8" y="4"/>
                  </a:lnTo>
                  <a:lnTo>
                    <a:pt x="40" y="3"/>
                  </a:lnTo>
                  <a:lnTo>
                    <a:pt x="43" y="3"/>
                  </a:lnTo>
                  <a:lnTo>
                    <a:pt x="45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5" y="2"/>
                  </a:lnTo>
                  <a:lnTo>
                    <a:pt x="77" y="3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3" y="4"/>
                  </a:lnTo>
                  <a:lnTo>
                    <a:pt x="84" y="4"/>
                  </a:lnTo>
                  <a:lnTo>
                    <a:pt x="86" y="5"/>
                  </a:lnTo>
                  <a:lnTo>
                    <a:pt x="87" y="5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2" y="5"/>
                  </a:lnTo>
                  <a:lnTo>
                    <a:pt x="92" y="8"/>
                  </a:lnTo>
                  <a:lnTo>
                    <a:pt x="93" y="11"/>
                  </a:lnTo>
                  <a:lnTo>
                    <a:pt x="94" y="15"/>
                  </a:lnTo>
                  <a:lnTo>
                    <a:pt x="94" y="20"/>
                  </a:lnTo>
                  <a:lnTo>
                    <a:pt x="95" y="23"/>
                  </a:lnTo>
                  <a:lnTo>
                    <a:pt x="95" y="28"/>
                  </a:lnTo>
                  <a:lnTo>
                    <a:pt x="95" y="31"/>
                  </a:lnTo>
                  <a:lnTo>
                    <a:pt x="95" y="36"/>
                  </a:lnTo>
                  <a:lnTo>
                    <a:pt x="95" y="36"/>
                  </a:lnTo>
                  <a:lnTo>
                    <a:pt x="94" y="36"/>
                  </a:lnTo>
                  <a:lnTo>
                    <a:pt x="94" y="37"/>
                  </a:lnTo>
                  <a:lnTo>
                    <a:pt x="93" y="37"/>
                  </a:lnTo>
                  <a:lnTo>
                    <a:pt x="92" y="37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90" y="36"/>
                  </a:lnTo>
                  <a:lnTo>
                    <a:pt x="89" y="36"/>
                  </a:lnTo>
                  <a:lnTo>
                    <a:pt x="89" y="36"/>
                  </a:lnTo>
                  <a:lnTo>
                    <a:pt x="89" y="34"/>
                  </a:lnTo>
                  <a:lnTo>
                    <a:pt x="88" y="31"/>
                  </a:lnTo>
                  <a:lnTo>
                    <a:pt x="87" y="29"/>
                  </a:lnTo>
                  <a:lnTo>
                    <a:pt x="86" y="27"/>
                  </a:lnTo>
                  <a:lnTo>
                    <a:pt x="86" y="24"/>
                  </a:lnTo>
                  <a:lnTo>
                    <a:pt x="83" y="22"/>
                  </a:lnTo>
                  <a:lnTo>
                    <a:pt x="82" y="20"/>
                  </a:lnTo>
                  <a:lnTo>
                    <a:pt x="81" y="18"/>
                  </a:lnTo>
                  <a:lnTo>
                    <a:pt x="80" y="17"/>
                  </a:lnTo>
                  <a:lnTo>
                    <a:pt x="78" y="16"/>
                  </a:lnTo>
                  <a:lnTo>
                    <a:pt x="77" y="15"/>
                  </a:lnTo>
                  <a:lnTo>
                    <a:pt x="76" y="14"/>
                  </a:lnTo>
                  <a:lnTo>
                    <a:pt x="75" y="14"/>
                  </a:lnTo>
                  <a:lnTo>
                    <a:pt x="74" y="12"/>
                  </a:lnTo>
                  <a:lnTo>
                    <a:pt x="72" y="11"/>
                  </a:lnTo>
                  <a:lnTo>
                    <a:pt x="70" y="11"/>
                  </a:lnTo>
                  <a:lnTo>
                    <a:pt x="69" y="10"/>
                  </a:lnTo>
                  <a:lnTo>
                    <a:pt x="68" y="10"/>
                  </a:lnTo>
                  <a:lnTo>
                    <a:pt x="65" y="10"/>
                  </a:lnTo>
                  <a:lnTo>
                    <a:pt x="64" y="9"/>
                  </a:lnTo>
                  <a:lnTo>
                    <a:pt x="62" y="9"/>
                  </a:lnTo>
                  <a:lnTo>
                    <a:pt x="61" y="9"/>
                  </a:lnTo>
                  <a:lnTo>
                    <a:pt x="58" y="9"/>
                  </a:lnTo>
                  <a:lnTo>
                    <a:pt x="56" y="9"/>
                  </a:lnTo>
                  <a:lnTo>
                    <a:pt x="53" y="9"/>
                  </a:lnTo>
                  <a:lnTo>
                    <a:pt x="51" y="9"/>
                  </a:lnTo>
                  <a:lnTo>
                    <a:pt x="50" y="9"/>
                  </a:lnTo>
                  <a:lnTo>
                    <a:pt x="47" y="9"/>
                  </a:lnTo>
                  <a:lnTo>
                    <a:pt x="46" y="10"/>
                  </a:lnTo>
                  <a:lnTo>
                    <a:pt x="44" y="10"/>
                  </a:lnTo>
                  <a:lnTo>
                    <a:pt x="43" y="10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8" y="12"/>
                  </a:lnTo>
                  <a:lnTo>
                    <a:pt x="37" y="14"/>
                  </a:lnTo>
                  <a:lnTo>
                    <a:pt x="36" y="14"/>
                  </a:lnTo>
                  <a:lnTo>
                    <a:pt x="34" y="15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1" y="18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27" y="27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9"/>
                  </a:lnTo>
                  <a:lnTo>
                    <a:pt x="26" y="40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8" y="46"/>
                  </a:lnTo>
                  <a:lnTo>
                    <a:pt x="30" y="48"/>
                  </a:lnTo>
                  <a:lnTo>
                    <a:pt x="31" y="50"/>
                  </a:lnTo>
                  <a:lnTo>
                    <a:pt x="32" y="53"/>
                  </a:lnTo>
                  <a:lnTo>
                    <a:pt x="33" y="54"/>
                  </a:lnTo>
                  <a:lnTo>
                    <a:pt x="34" y="56"/>
                  </a:lnTo>
                  <a:lnTo>
                    <a:pt x="37" y="58"/>
                  </a:lnTo>
                  <a:lnTo>
                    <a:pt x="38" y="60"/>
                  </a:lnTo>
                  <a:lnTo>
                    <a:pt x="40" y="61"/>
                  </a:lnTo>
                  <a:lnTo>
                    <a:pt x="42" y="62"/>
                  </a:lnTo>
                  <a:lnTo>
                    <a:pt x="44" y="64"/>
                  </a:lnTo>
                  <a:lnTo>
                    <a:pt x="45" y="65"/>
                  </a:lnTo>
                  <a:lnTo>
                    <a:pt x="47" y="66"/>
                  </a:lnTo>
                  <a:lnTo>
                    <a:pt x="68" y="79"/>
                  </a:lnTo>
                  <a:lnTo>
                    <a:pt x="70" y="80"/>
                  </a:lnTo>
                  <a:lnTo>
                    <a:pt x="72" y="83"/>
                  </a:lnTo>
                  <a:lnTo>
                    <a:pt x="76" y="85"/>
                  </a:lnTo>
                  <a:lnTo>
                    <a:pt x="78" y="87"/>
                  </a:lnTo>
                  <a:lnTo>
                    <a:pt x="81" y="90"/>
                  </a:lnTo>
                  <a:lnTo>
                    <a:pt x="83" y="92"/>
                  </a:lnTo>
                  <a:lnTo>
                    <a:pt x="86" y="94"/>
                  </a:lnTo>
                  <a:lnTo>
                    <a:pt x="88" y="97"/>
                  </a:lnTo>
                  <a:lnTo>
                    <a:pt x="89" y="99"/>
                  </a:lnTo>
                  <a:lnTo>
                    <a:pt x="90" y="100"/>
                  </a:lnTo>
                  <a:lnTo>
                    <a:pt x="92" y="102"/>
                  </a:lnTo>
                  <a:lnTo>
                    <a:pt x="93" y="104"/>
                  </a:lnTo>
                  <a:lnTo>
                    <a:pt x="93" y="105"/>
                  </a:lnTo>
                  <a:lnTo>
                    <a:pt x="94" y="106"/>
                  </a:lnTo>
                  <a:lnTo>
                    <a:pt x="95" y="109"/>
                  </a:lnTo>
                  <a:lnTo>
                    <a:pt x="95" y="110"/>
                  </a:lnTo>
                  <a:lnTo>
                    <a:pt x="96" y="112"/>
                  </a:lnTo>
                  <a:lnTo>
                    <a:pt x="96" y="114"/>
                  </a:lnTo>
                  <a:lnTo>
                    <a:pt x="96" y="116"/>
                  </a:lnTo>
                  <a:lnTo>
                    <a:pt x="97" y="118"/>
                  </a:lnTo>
                  <a:lnTo>
                    <a:pt x="97" y="119"/>
                  </a:lnTo>
                  <a:lnTo>
                    <a:pt x="97" y="122"/>
                  </a:lnTo>
                  <a:lnTo>
                    <a:pt x="97" y="124"/>
                  </a:lnTo>
                  <a:lnTo>
                    <a:pt x="97" y="127"/>
                  </a:lnTo>
                  <a:lnTo>
                    <a:pt x="97" y="129"/>
                  </a:lnTo>
                  <a:lnTo>
                    <a:pt x="97" y="131"/>
                  </a:lnTo>
                  <a:lnTo>
                    <a:pt x="97" y="134"/>
                  </a:lnTo>
                  <a:lnTo>
                    <a:pt x="97" y="136"/>
                  </a:lnTo>
                  <a:lnTo>
                    <a:pt x="96" y="138"/>
                  </a:lnTo>
                  <a:lnTo>
                    <a:pt x="96" y="141"/>
                  </a:lnTo>
                  <a:lnTo>
                    <a:pt x="95" y="143"/>
                  </a:lnTo>
                  <a:lnTo>
                    <a:pt x="94" y="144"/>
                  </a:lnTo>
                  <a:lnTo>
                    <a:pt x="93" y="147"/>
                  </a:lnTo>
                  <a:lnTo>
                    <a:pt x="93" y="149"/>
                  </a:lnTo>
                  <a:lnTo>
                    <a:pt x="92" y="150"/>
                  </a:lnTo>
                  <a:lnTo>
                    <a:pt x="90" y="153"/>
                  </a:lnTo>
                  <a:lnTo>
                    <a:pt x="88" y="155"/>
                  </a:lnTo>
                  <a:lnTo>
                    <a:pt x="87" y="156"/>
                  </a:lnTo>
                  <a:lnTo>
                    <a:pt x="86" y="158"/>
                  </a:lnTo>
                  <a:lnTo>
                    <a:pt x="83" y="160"/>
                  </a:lnTo>
                  <a:lnTo>
                    <a:pt x="82" y="161"/>
                  </a:lnTo>
                  <a:lnTo>
                    <a:pt x="80" y="162"/>
                  </a:lnTo>
                  <a:lnTo>
                    <a:pt x="78" y="163"/>
                  </a:lnTo>
                  <a:lnTo>
                    <a:pt x="76" y="165"/>
                  </a:lnTo>
                  <a:lnTo>
                    <a:pt x="74" y="166"/>
                  </a:lnTo>
                  <a:lnTo>
                    <a:pt x="71" y="167"/>
                  </a:lnTo>
                  <a:lnTo>
                    <a:pt x="70" y="168"/>
                  </a:lnTo>
                  <a:lnTo>
                    <a:pt x="68" y="168"/>
                  </a:lnTo>
                  <a:lnTo>
                    <a:pt x="64" y="169"/>
                  </a:lnTo>
                  <a:lnTo>
                    <a:pt x="62" y="171"/>
                  </a:lnTo>
                  <a:lnTo>
                    <a:pt x="59" y="171"/>
                  </a:lnTo>
                  <a:lnTo>
                    <a:pt x="57" y="171"/>
                  </a:lnTo>
                  <a:lnTo>
                    <a:pt x="55" y="172"/>
                  </a:lnTo>
                  <a:lnTo>
                    <a:pt x="51" y="172"/>
                  </a:lnTo>
                  <a:lnTo>
                    <a:pt x="49" y="172"/>
                  </a:lnTo>
                  <a:lnTo>
                    <a:pt x="45" y="172"/>
                  </a:lnTo>
                  <a:close/>
                </a:path>
              </a:pathLst>
            </a:custGeom>
            <a:solidFill>
              <a:srgbClr val="4E49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29" name="Freeform 9"/>
            <p:cNvSpPr>
              <a:spLocks/>
            </p:cNvSpPr>
            <p:nvPr/>
          </p:nvSpPr>
          <p:spPr bwMode="auto">
            <a:xfrm>
              <a:off x="4699" y="1143"/>
              <a:ext cx="25" cy="43"/>
            </a:xfrm>
            <a:custGeom>
              <a:avLst/>
              <a:gdLst/>
              <a:ahLst/>
              <a:cxnLst>
                <a:cxn ang="0">
                  <a:pos x="32" y="171"/>
                </a:cxn>
                <a:cxn ang="0">
                  <a:pos x="17" y="168"/>
                </a:cxn>
                <a:cxn ang="0">
                  <a:pos x="7" y="163"/>
                </a:cxn>
                <a:cxn ang="0">
                  <a:pos x="3" y="153"/>
                </a:cxn>
                <a:cxn ang="0">
                  <a:pos x="0" y="128"/>
                </a:cxn>
                <a:cxn ang="0">
                  <a:pos x="4" y="127"/>
                </a:cxn>
                <a:cxn ang="0">
                  <a:pos x="8" y="133"/>
                </a:cxn>
                <a:cxn ang="0">
                  <a:pos x="15" y="147"/>
                </a:cxn>
                <a:cxn ang="0">
                  <a:pos x="21" y="154"/>
                </a:cxn>
                <a:cxn ang="0">
                  <a:pos x="28" y="160"/>
                </a:cxn>
                <a:cxn ang="0">
                  <a:pos x="39" y="163"/>
                </a:cxn>
                <a:cxn ang="0">
                  <a:pos x="51" y="165"/>
                </a:cxn>
                <a:cxn ang="0">
                  <a:pos x="59" y="163"/>
                </a:cxn>
                <a:cxn ang="0">
                  <a:pos x="66" y="160"/>
                </a:cxn>
                <a:cxn ang="0">
                  <a:pos x="72" y="156"/>
                </a:cxn>
                <a:cxn ang="0">
                  <a:pos x="76" y="150"/>
                </a:cxn>
                <a:cxn ang="0">
                  <a:pos x="78" y="144"/>
                </a:cxn>
                <a:cxn ang="0">
                  <a:pos x="79" y="134"/>
                </a:cxn>
                <a:cxn ang="0">
                  <a:pos x="78" y="123"/>
                </a:cxn>
                <a:cxn ang="0">
                  <a:pos x="72" y="112"/>
                </a:cxn>
                <a:cxn ang="0">
                  <a:pos x="59" y="102"/>
                </a:cxn>
                <a:cxn ang="0">
                  <a:pos x="26" y="79"/>
                </a:cxn>
                <a:cxn ang="0">
                  <a:pos x="16" y="66"/>
                </a:cxn>
                <a:cxn ang="0">
                  <a:pos x="11" y="58"/>
                </a:cxn>
                <a:cxn ang="0">
                  <a:pos x="9" y="49"/>
                </a:cxn>
                <a:cxn ang="0">
                  <a:pos x="9" y="39"/>
                </a:cxn>
                <a:cxn ang="0">
                  <a:pos x="11" y="29"/>
                </a:cxn>
                <a:cxn ang="0">
                  <a:pos x="16" y="20"/>
                </a:cxn>
                <a:cxn ang="0">
                  <a:pos x="23" y="11"/>
                </a:cxn>
                <a:cxn ang="0">
                  <a:pos x="34" y="5"/>
                </a:cxn>
                <a:cxn ang="0">
                  <a:pos x="46" y="2"/>
                </a:cxn>
                <a:cxn ang="0">
                  <a:pos x="59" y="0"/>
                </a:cxn>
                <a:cxn ang="0">
                  <a:pos x="74" y="2"/>
                </a:cxn>
                <a:cxn ang="0">
                  <a:pos x="85" y="4"/>
                </a:cxn>
                <a:cxn ang="0">
                  <a:pos x="90" y="5"/>
                </a:cxn>
                <a:cxn ang="0">
                  <a:pos x="94" y="20"/>
                </a:cxn>
                <a:cxn ang="0">
                  <a:pos x="95" y="36"/>
                </a:cxn>
                <a:cxn ang="0">
                  <a:pos x="91" y="37"/>
                </a:cxn>
                <a:cxn ang="0">
                  <a:pos x="89" y="34"/>
                </a:cxn>
                <a:cxn ang="0">
                  <a:pos x="84" y="22"/>
                </a:cxn>
                <a:cxn ang="0">
                  <a:pos x="77" y="15"/>
                </a:cxn>
                <a:cxn ang="0">
                  <a:pos x="71" y="11"/>
                </a:cxn>
                <a:cxn ang="0">
                  <a:pos x="63" y="9"/>
                </a:cxn>
                <a:cxn ang="0">
                  <a:pos x="52" y="9"/>
                </a:cxn>
                <a:cxn ang="0">
                  <a:pos x="42" y="10"/>
                </a:cxn>
                <a:cxn ang="0">
                  <a:pos x="35" y="14"/>
                </a:cxn>
                <a:cxn ang="0">
                  <a:pos x="32" y="18"/>
                </a:cxn>
                <a:cxn ang="0">
                  <a:pos x="27" y="27"/>
                </a:cxn>
                <a:cxn ang="0">
                  <a:pos x="27" y="37"/>
                </a:cxn>
                <a:cxn ang="0">
                  <a:pos x="28" y="46"/>
                </a:cxn>
                <a:cxn ang="0">
                  <a:pos x="35" y="56"/>
                </a:cxn>
                <a:cxn ang="0">
                  <a:pos x="44" y="64"/>
                </a:cxn>
                <a:cxn ang="0">
                  <a:pos x="73" y="83"/>
                </a:cxn>
                <a:cxn ang="0">
                  <a:pos x="86" y="94"/>
                </a:cxn>
                <a:cxn ang="0">
                  <a:pos x="92" y="104"/>
                </a:cxn>
                <a:cxn ang="0">
                  <a:pos x="96" y="112"/>
                </a:cxn>
                <a:cxn ang="0">
                  <a:pos x="97" y="122"/>
                </a:cxn>
                <a:cxn ang="0">
                  <a:pos x="97" y="134"/>
                </a:cxn>
                <a:cxn ang="0">
                  <a:pos x="95" y="144"/>
                </a:cxn>
                <a:cxn ang="0">
                  <a:pos x="89" y="155"/>
                </a:cxn>
                <a:cxn ang="0">
                  <a:pos x="80" y="162"/>
                </a:cxn>
                <a:cxn ang="0">
                  <a:pos x="70" y="168"/>
                </a:cxn>
                <a:cxn ang="0">
                  <a:pos x="57" y="171"/>
                </a:cxn>
              </a:cxnLst>
              <a:rect l="0" t="0" r="r" b="b"/>
              <a:pathLst>
                <a:path w="98" h="172">
                  <a:moveTo>
                    <a:pt x="46" y="172"/>
                  </a:moveTo>
                  <a:lnTo>
                    <a:pt x="41" y="172"/>
                  </a:lnTo>
                  <a:lnTo>
                    <a:pt x="38" y="172"/>
                  </a:lnTo>
                  <a:lnTo>
                    <a:pt x="34" y="172"/>
                  </a:lnTo>
                  <a:lnTo>
                    <a:pt x="32" y="171"/>
                  </a:lnTo>
                  <a:lnTo>
                    <a:pt x="28" y="171"/>
                  </a:lnTo>
                  <a:lnTo>
                    <a:pt x="26" y="169"/>
                  </a:lnTo>
                  <a:lnTo>
                    <a:pt x="22" y="169"/>
                  </a:lnTo>
                  <a:lnTo>
                    <a:pt x="20" y="168"/>
                  </a:lnTo>
                  <a:lnTo>
                    <a:pt x="17" y="168"/>
                  </a:lnTo>
                  <a:lnTo>
                    <a:pt x="15" y="167"/>
                  </a:lnTo>
                  <a:lnTo>
                    <a:pt x="14" y="166"/>
                  </a:lnTo>
                  <a:lnTo>
                    <a:pt x="11" y="166"/>
                  </a:lnTo>
                  <a:lnTo>
                    <a:pt x="9" y="165"/>
                  </a:lnTo>
                  <a:lnTo>
                    <a:pt x="7" y="163"/>
                  </a:lnTo>
                  <a:lnTo>
                    <a:pt x="5" y="162"/>
                  </a:lnTo>
                  <a:lnTo>
                    <a:pt x="5" y="160"/>
                  </a:lnTo>
                  <a:lnTo>
                    <a:pt x="5" y="159"/>
                  </a:lnTo>
                  <a:lnTo>
                    <a:pt x="4" y="158"/>
                  </a:lnTo>
                  <a:lnTo>
                    <a:pt x="3" y="153"/>
                  </a:lnTo>
                  <a:lnTo>
                    <a:pt x="2" y="148"/>
                  </a:lnTo>
                  <a:lnTo>
                    <a:pt x="2" y="143"/>
                  </a:lnTo>
                  <a:lnTo>
                    <a:pt x="1" y="138"/>
                  </a:lnTo>
                  <a:lnTo>
                    <a:pt x="1" y="133"/>
                  </a:lnTo>
                  <a:lnTo>
                    <a:pt x="0" y="128"/>
                  </a:lnTo>
                  <a:lnTo>
                    <a:pt x="1" y="128"/>
                  </a:lnTo>
                  <a:lnTo>
                    <a:pt x="1" y="128"/>
                  </a:lnTo>
                  <a:lnTo>
                    <a:pt x="2" y="127"/>
                  </a:lnTo>
                  <a:lnTo>
                    <a:pt x="3" y="127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5" y="127"/>
                  </a:lnTo>
                  <a:lnTo>
                    <a:pt x="5" y="128"/>
                  </a:lnTo>
                  <a:lnTo>
                    <a:pt x="7" y="130"/>
                  </a:lnTo>
                  <a:lnTo>
                    <a:pt x="8" y="133"/>
                  </a:lnTo>
                  <a:lnTo>
                    <a:pt x="9" y="136"/>
                  </a:lnTo>
                  <a:lnTo>
                    <a:pt x="10" y="138"/>
                  </a:lnTo>
                  <a:lnTo>
                    <a:pt x="11" y="142"/>
                  </a:lnTo>
                  <a:lnTo>
                    <a:pt x="14" y="144"/>
                  </a:lnTo>
                  <a:lnTo>
                    <a:pt x="15" y="147"/>
                  </a:lnTo>
                  <a:lnTo>
                    <a:pt x="15" y="148"/>
                  </a:lnTo>
                  <a:lnTo>
                    <a:pt x="16" y="149"/>
                  </a:lnTo>
                  <a:lnTo>
                    <a:pt x="17" y="150"/>
                  </a:lnTo>
                  <a:lnTo>
                    <a:pt x="19" y="153"/>
                  </a:lnTo>
                  <a:lnTo>
                    <a:pt x="21" y="154"/>
                  </a:lnTo>
                  <a:lnTo>
                    <a:pt x="22" y="155"/>
                  </a:lnTo>
                  <a:lnTo>
                    <a:pt x="23" y="156"/>
                  </a:lnTo>
                  <a:lnTo>
                    <a:pt x="25" y="158"/>
                  </a:lnTo>
                  <a:lnTo>
                    <a:pt x="27" y="159"/>
                  </a:lnTo>
                  <a:lnTo>
                    <a:pt x="28" y="160"/>
                  </a:lnTo>
                  <a:lnTo>
                    <a:pt x="30" y="160"/>
                  </a:lnTo>
                  <a:lnTo>
                    <a:pt x="32" y="161"/>
                  </a:lnTo>
                  <a:lnTo>
                    <a:pt x="34" y="162"/>
                  </a:lnTo>
                  <a:lnTo>
                    <a:pt x="36" y="162"/>
                  </a:lnTo>
                  <a:lnTo>
                    <a:pt x="39" y="163"/>
                  </a:lnTo>
                  <a:lnTo>
                    <a:pt x="41" y="163"/>
                  </a:lnTo>
                  <a:lnTo>
                    <a:pt x="44" y="165"/>
                  </a:lnTo>
                  <a:lnTo>
                    <a:pt x="46" y="165"/>
                  </a:lnTo>
                  <a:lnTo>
                    <a:pt x="48" y="165"/>
                  </a:lnTo>
                  <a:lnTo>
                    <a:pt x="51" y="165"/>
                  </a:lnTo>
                  <a:lnTo>
                    <a:pt x="52" y="165"/>
                  </a:lnTo>
                  <a:lnTo>
                    <a:pt x="54" y="165"/>
                  </a:lnTo>
                  <a:lnTo>
                    <a:pt x="55" y="163"/>
                  </a:lnTo>
                  <a:lnTo>
                    <a:pt x="58" y="163"/>
                  </a:lnTo>
                  <a:lnTo>
                    <a:pt x="59" y="163"/>
                  </a:lnTo>
                  <a:lnTo>
                    <a:pt x="60" y="162"/>
                  </a:lnTo>
                  <a:lnTo>
                    <a:pt x="63" y="162"/>
                  </a:lnTo>
                  <a:lnTo>
                    <a:pt x="64" y="161"/>
                  </a:lnTo>
                  <a:lnTo>
                    <a:pt x="65" y="161"/>
                  </a:lnTo>
                  <a:lnTo>
                    <a:pt x="66" y="160"/>
                  </a:lnTo>
                  <a:lnTo>
                    <a:pt x="67" y="160"/>
                  </a:lnTo>
                  <a:lnTo>
                    <a:pt x="69" y="159"/>
                  </a:lnTo>
                  <a:lnTo>
                    <a:pt x="70" y="158"/>
                  </a:lnTo>
                  <a:lnTo>
                    <a:pt x="71" y="156"/>
                  </a:lnTo>
                  <a:lnTo>
                    <a:pt x="72" y="156"/>
                  </a:lnTo>
                  <a:lnTo>
                    <a:pt x="73" y="155"/>
                  </a:lnTo>
                  <a:lnTo>
                    <a:pt x="73" y="154"/>
                  </a:lnTo>
                  <a:lnTo>
                    <a:pt x="74" y="153"/>
                  </a:lnTo>
                  <a:lnTo>
                    <a:pt x="76" y="152"/>
                  </a:lnTo>
                  <a:lnTo>
                    <a:pt x="76" y="150"/>
                  </a:lnTo>
                  <a:lnTo>
                    <a:pt x="77" y="149"/>
                  </a:lnTo>
                  <a:lnTo>
                    <a:pt x="77" y="148"/>
                  </a:lnTo>
                  <a:lnTo>
                    <a:pt x="78" y="147"/>
                  </a:lnTo>
                  <a:lnTo>
                    <a:pt x="78" y="146"/>
                  </a:lnTo>
                  <a:lnTo>
                    <a:pt x="78" y="144"/>
                  </a:lnTo>
                  <a:lnTo>
                    <a:pt x="79" y="143"/>
                  </a:lnTo>
                  <a:lnTo>
                    <a:pt x="79" y="141"/>
                  </a:lnTo>
                  <a:lnTo>
                    <a:pt x="79" y="138"/>
                  </a:lnTo>
                  <a:lnTo>
                    <a:pt x="79" y="136"/>
                  </a:lnTo>
                  <a:lnTo>
                    <a:pt x="79" y="134"/>
                  </a:lnTo>
                  <a:lnTo>
                    <a:pt x="79" y="131"/>
                  </a:lnTo>
                  <a:lnTo>
                    <a:pt x="79" y="130"/>
                  </a:lnTo>
                  <a:lnTo>
                    <a:pt x="79" y="128"/>
                  </a:lnTo>
                  <a:lnTo>
                    <a:pt x="78" y="125"/>
                  </a:lnTo>
                  <a:lnTo>
                    <a:pt x="78" y="123"/>
                  </a:lnTo>
                  <a:lnTo>
                    <a:pt x="77" y="121"/>
                  </a:lnTo>
                  <a:lnTo>
                    <a:pt x="76" y="118"/>
                  </a:lnTo>
                  <a:lnTo>
                    <a:pt x="74" y="117"/>
                  </a:lnTo>
                  <a:lnTo>
                    <a:pt x="73" y="115"/>
                  </a:lnTo>
                  <a:lnTo>
                    <a:pt x="72" y="112"/>
                  </a:lnTo>
                  <a:lnTo>
                    <a:pt x="70" y="110"/>
                  </a:lnTo>
                  <a:lnTo>
                    <a:pt x="67" y="108"/>
                  </a:lnTo>
                  <a:lnTo>
                    <a:pt x="65" y="105"/>
                  </a:lnTo>
                  <a:lnTo>
                    <a:pt x="63" y="104"/>
                  </a:lnTo>
                  <a:lnTo>
                    <a:pt x="59" y="102"/>
                  </a:lnTo>
                  <a:lnTo>
                    <a:pt x="35" y="86"/>
                  </a:lnTo>
                  <a:lnTo>
                    <a:pt x="33" y="84"/>
                  </a:lnTo>
                  <a:lnTo>
                    <a:pt x="30" y="83"/>
                  </a:lnTo>
                  <a:lnTo>
                    <a:pt x="28" y="80"/>
                  </a:lnTo>
                  <a:lnTo>
                    <a:pt x="26" y="79"/>
                  </a:lnTo>
                  <a:lnTo>
                    <a:pt x="25" y="77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17" y="69"/>
                  </a:lnTo>
                  <a:lnTo>
                    <a:pt x="16" y="66"/>
                  </a:lnTo>
                  <a:lnTo>
                    <a:pt x="14" y="64"/>
                  </a:lnTo>
                  <a:lnTo>
                    <a:pt x="14" y="62"/>
                  </a:lnTo>
                  <a:lnTo>
                    <a:pt x="13" y="60"/>
                  </a:lnTo>
                  <a:lnTo>
                    <a:pt x="11" y="59"/>
                  </a:lnTo>
                  <a:lnTo>
                    <a:pt x="11" y="58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10" y="53"/>
                  </a:lnTo>
                  <a:lnTo>
                    <a:pt x="9" y="50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9" y="36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3" y="27"/>
                  </a:lnTo>
                  <a:lnTo>
                    <a:pt x="13" y="24"/>
                  </a:lnTo>
                  <a:lnTo>
                    <a:pt x="14" y="23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7" y="17"/>
                  </a:lnTo>
                  <a:lnTo>
                    <a:pt x="19" y="16"/>
                  </a:lnTo>
                  <a:lnTo>
                    <a:pt x="21" y="15"/>
                  </a:lnTo>
                  <a:lnTo>
                    <a:pt x="22" y="14"/>
                  </a:lnTo>
                  <a:lnTo>
                    <a:pt x="23" y="11"/>
                  </a:lnTo>
                  <a:lnTo>
                    <a:pt x="26" y="10"/>
                  </a:lnTo>
                  <a:lnTo>
                    <a:pt x="27" y="9"/>
                  </a:lnTo>
                  <a:lnTo>
                    <a:pt x="29" y="8"/>
                  </a:lnTo>
                  <a:lnTo>
                    <a:pt x="32" y="6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8" y="4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1" y="2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4" y="2"/>
                  </a:lnTo>
                  <a:lnTo>
                    <a:pt x="77" y="3"/>
                  </a:lnTo>
                  <a:lnTo>
                    <a:pt x="80" y="3"/>
                  </a:lnTo>
                  <a:lnTo>
                    <a:pt x="83" y="4"/>
                  </a:lnTo>
                  <a:lnTo>
                    <a:pt x="84" y="4"/>
                  </a:lnTo>
                  <a:lnTo>
                    <a:pt x="85" y="4"/>
                  </a:lnTo>
                  <a:lnTo>
                    <a:pt x="86" y="5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1" y="5"/>
                  </a:lnTo>
                  <a:lnTo>
                    <a:pt x="92" y="8"/>
                  </a:lnTo>
                  <a:lnTo>
                    <a:pt x="92" y="11"/>
                  </a:lnTo>
                  <a:lnTo>
                    <a:pt x="94" y="15"/>
                  </a:lnTo>
                  <a:lnTo>
                    <a:pt x="94" y="20"/>
                  </a:lnTo>
                  <a:lnTo>
                    <a:pt x="95" y="23"/>
                  </a:lnTo>
                  <a:lnTo>
                    <a:pt x="95" y="28"/>
                  </a:lnTo>
                  <a:lnTo>
                    <a:pt x="95" y="31"/>
                  </a:lnTo>
                  <a:lnTo>
                    <a:pt x="96" y="36"/>
                  </a:lnTo>
                  <a:lnTo>
                    <a:pt x="95" y="36"/>
                  </a:lnTo>
                  <a:lnTo>
                    <a:pt x="95" y="36"/>
                  </a:lnTo>
                  <a:lnTo>
                    <a:pt x="94" y="37"/>
                  </a:lnTo>
                  <a:lnTo>
                    <a:pt x="92" y="37"/>
                  </a:lnTo>
                  <a:lnTo>
                    <a:pt x="91" y="37"/>
                  </a:lnTo>
                  <a:lnTo>
                    <a:pt x="91" y="37"/>
                  </a:lnTo>
                  <a:lnTo>
                    <a:pt x="90" y="37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9" y="36"/>
                  </a:lnTo>
                  <a:lnTo>
                    <a:pt x="89" y="34"/>
                  </a:lnTo>
                  <a:lnTo>
                    <a:pt x="88" y="31"/>
                  </a:lnTo>
                  <a:lnTo>
                    <a:pt x="88" y="29"/>
                  </a:lnTo>
                  <a:lnTo>
                    <a:pt x="86" y="27"/>
                  </a:lnTo>
                  <a:lnTo>
                    <a:pt x="85" y="24"/>
                  </a:lnTo>
                  <a:lnTo>
                    <a:pt x="84" y="22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9" y="17"/>
                  </a:lnTo>
                  <a:lnTo>
                    <a:pt x="78" y="16"/>
                  </a:lnTo>
                  <a:lnTo>
                    <a:pt x="77" y="15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3" y="12"/>
                  </a:lnTo>
                  <a:lnTo>
                    <a:pt x="72" y="11"/>
                  </a:lnTo>
                  <a:lnTo>
                    <a:pt x="71" y="11"/>
                  </a:lnTo>
                  <a:lnTo>
                    <a:pt x="69" y="10"/>
                  </a:lnTo>
                  <a:lnTo>
                    <a:pt x="67" y="10"/>
                  </a:lnTo>
                  <a:lnTo>
                    <a:pt x="66" y="10"/>
                  </a:lnTo>
                  <a:lnTo>
                    <a:pt x="64" y="9"/>
                  </a:lnTo>
                  <a:lnTo>
                    <a:pt x="63" y="9"/>
                  </a:lnTo>
                  <a:lnTo>
                    <a:pt x="60" y="9"/>
                  </a:lnTo>
                  <a:lnTo>
                    <a:pt x="58" y="9"/>
                  </a:lnTo>
                  <a:lnTo>
                    <a:pt x="55" y="9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47" y="9"/>
                  </a:lnTo>
                  <a:lnTo>
                    <a:pt x="46" y="10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1" y="11"/>
                  </a:lnTo>
                  <a:lnTo>
                    <a:pt x="40" y="11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5" y="14"/>
                  </a:lnTo>
                  <a:lnTo>
                    <a:pt x="34" y="15"/>
                  </a:lnTo>
                  <a:lnTo>
                    <a:pt x="34" y="16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2" y="18"/>
                  </a:lnTo>
                  <a:lnTo>
                    <a:pt x="30" y="20"/>
                  </a:lnTo>
                  <a:lnTo>
                    <a:pt x="29" y="21"/>
                  </a:lnTo>
                  <a:lnTo>
                    <a:pt x="29" y="22"/>
                  </a:lnTo>
                  <a:lnTo>
                    <a:pt x="28" y="24"/>
                  </a:lnTo>
                  <a:lnTo>
                    <a:pt x="27" y="27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7" y="34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7" y="39"/>
                  </a:lnTo>
                  <a:lnTo>
                    <a:pt x="27" y="40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8" y="46"/>
                  </a:lnTo>
                  <a:lnTo>
                    <a:pt x="29" y="48"/>
                  </a:lnTo>
                  <a:lnTo>
                    <a:pt x="30" y="50"/>
                  </a:lnTo>
                  <a:lnTo>
                    <a:pt x="32" y="53"/>
                  </a:lnTo>
                  <a:lnTo>
                    <a:pt x="33" y="54"/>
                  </a:lnTo>
                  <a:lnTo>
                    <a:pt x="35" y="56"/>
                  </a:lnTo>
                  <a:lnTo>
                    <a:pt x="36" y="58"/>
                  </a:lnTo>
                  <a:lnTo>
                    <a:pt x="39" y="60"/>
                  </a:lnTo>
                  <a:lnTo>
                    <a:pt x="40" y="61"/>
                  </a:lnTo>
                  <a:lnTo>
                    <a:pt x="42" y="62"/>
                  </a:lnTo>
                  <a:lnTo>
                    <a:pt x="44" y="64"/>
                  </a:lnTo>
                  <a:lnTo>
                    <a:pt x="46" y="65"/>
                  </a:lnTo>
                  <a:lnTo>
                    <a:pt x="47" y="66"/>
                  </a:lnTo>
                  <a:lnTo>
                    <a:pt x="67" y="79"/>
                  </a:lnTo>
                  <a:lnTo>
                    <a:pt x="70" y="80"/>
                  </a:lnTo>
                  <a:lnTo>
                    <a:pt x="73" y="83"/>
                  </a:lnTo>
                  <a:lnTo>
                    <a:pt x="76" y="85"/>
                  </a:lnTo>
                  <a:lnTo>
                    <a:pt x="78" y="87"/>
                  </a:lnTo>
                  <a:lnTo>
                    <a:pt x="82" y="90"/>
                  </a:lnTo>
                  <a:lnTo>
                    <a:pt x="84" y="92"/>
                  </a:lnTo>
                  <a:lnTo>
                    <a:pt x="86" y="94"/>
                  </a:lnTo>
                  <a:lnTo>
                    <a:pt x="89" y="97"/>
                  </a:lnTo>
                  <a:lnTo>
                    <a:pt x="90" y="99"/>
                  </a:lnTo>
                  <a:lnTo>
                    <a:pt x="90" y="100"/>
                  </a:lnTo>
                  <a:lnTo>
                    <a:pt x="91" y="102"/>
                  </a:lnTo>
                  <a:lnTo>
                    <a:pt x="92" y="104"/>
                  </a:lnTo>
                  <a:lnTo>
                    <a:pt x="94" y="105"/>
                  </a:lnTo>
                  <a:lnTo>
                    <a:pt x="94" y="106"/>
                  </a:lnTo>
                  <a:lnTo>
                    <a:pt x="95" y="109"/>
                  </a:lnTo>
                  <a:lnTo>
                    <a:pt x="95" y="110"/>
                  </a:lnTo>
                  <a:lnTo>
                    <a:pt x="96" y="112"/>
                  </a:lnTo>
                  <a:lnTo>
                    <a:pt x="96" y="114"/>
                  </a:lnTo>
                  <a:lnTo>
                    <a:pt x="97" y="116"/>
                  </a:lnTo>
                  <a:lnTo>
                    <a:pt x="97" y="118"/>
                  </a:lnTo>
                  <a:lnTo>
                    <a:pt x="97" y="119"/>
                  </a:lnTo>
                  <a:lnTo>
                    <a:pt x="97" y="122"/>
                  </a:lnTo>
                  <a:lnTo>
                    <a:pt x="98" y="124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7" y="131"/>
                  </a:lnTo>
                  <a:lnTo>
                    <a:pt x="97" y="134"/>
                  </a:lnTo>
                  <a:lnTo>
                    <a:pt x="97" y="136"/>
                  </a:lnTo>
                  <a:lnTo>
                    <a:pt x="96" y="138"/>
                  </a:lnTo>
                  <a:lnTo>
                    <a:pt x="96" y="141"/>
                  </a:lnTo>
                  <a:lnTo>
                    <a:pt x="95" y="143"/>
                  </a:lnTo>
                  <a:lnTo>
                    <a:pt x="95" y="144"/>
                  </a:lnTo>
                  <a:lnTo>
                    <a:pt x="94" y="147"/>
                  </a:lnTo>
                  <a:lnTo>
                    <a:pt x="92" y="149"/>
                  </a:lnTo>
                  <a:lnTo>
                    <a:pt x="91" y="150"/>
                  </a:lnTo>
                  <a:lnTo>
                    <a:pt x="90" y="153"/>
                  </a:lnTo>
                  <a:lnTo>
                    <a:pt x="89" y="155"/>
                  </a:lnTo>
                  <a:lnTo>
                    <a:pt x="86" y="156"/>
                  </a:lnTo>
                  <a:lnTo>
                    <a:pt x="85" y="158"/>
                  </a:lnTo>
                  <a:lnTo>
                    <a:pt x="84" y="160"/>
                  </a:lnTo>
                  <a:lnTo>
                    <a:pt x="82" y="161"/>
                  </a:lnTo>
                  <a:lnTo>
                    <a:pt x="80" y="162"/>
                  </a:lnTo>
                  <a:lnTo>
                    <a:pt x="78" y="163"/>
                  </a:lnTo>
                  <a:lnTo>
                    <a:pt x="76" y="165"/>
                  </a:lnTo>
                  <a:lnTo>
                    <a:pt x="74" y="166"/>
                  </a:lnTo>
                  <a:lnTo>
                    <a:pt x="72" y="167"/>
                  </a:lnTo>
                  <a:lnTo>
                    <a:pt x="70" y="168"/>
                  </a:lnTo>
                  <a:lnTo>
                    <a:pt x="67" y="168"/>
                  </a:lnTo>
                  <a:lnTo>
                    <a:pt x="65" y="169"/>
                  </a:lnTo>
                  <a:lnTo>
                    <a:pt x="63" y="171"/>
                  </a:lnTo>
                  <a:lnTo>
                    <a:pt x="59" y="171"/>
                  </a:lnTo>
                  <a:lnTo>
                    <a:pt x="57" y="171"/>
                  </a:lnTo>
                  <a:lnTo>
                    <a:pt x="54" y="172"/>
                  </a:lnTo>
                  <a:lnTo>
                    <a:pt x="52" y="172"/>
                  </a:lnTo>
                  <a:lnTo>
                    <a:pt x="48" y="172"/>
                  </a:lnTo>
                  <a:lnTo>
                    <a:pt x="46" y="172"/>
                  </a:lnTo>
                  <a:close/>
                </a:path>
              </a:pathLst>
            </a:custGeom>
            <a:solidFill>
              <a:srgbClr val="4E49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0" name="Freeform 10"/>
            <p:cNvSpPr>
              <a:spLocks/>
            </p:cNvSpPr>
            <p:nvPr/>
          </p:nvSpPr>
          <p:spPr bwMode="auto">
            <a:xfrm>
              <a:off x="4727" y="1144"/>
              <a:ext cx="16" cy="41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22" y="14"/>
                </a:cxn>
                <a:cxn ang="0">
                  <a:pos x="19" y="12"/>
                </a:cxn>
                <a:cxn ang="0">
                  <a:pos x="18" y="10"/>
                </a:cxn>
                <a:cxn ang="0">
                  <a:pos x="16" y="8"/>
                </a:cxn>
                <a:cxn ang="0">
                  <a:pos x="10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4" y="0"/>
                </a:cxn>
                <a:cxn ang="0">
                  <a:pos x="25" y="1"/>
                </a:cxn>
                <a:cxn ang="0">
                  <a:pos x="37" y="1"/>
                </a:cxn>
                <a:cxn ang="0">
                  <a:pos x="48" y="0"/>
                </a:cxn>
                <a:cxn ang="0">
                  <a:pos x="60" y="0"/>
                </a:cxn>
                <a:cxn ang="0">
                  <a:pos x="64" y="1"/>
                </a:cxn>
                <a:cxn ang="0">
                  <a:pos x="64" y="4"/>
                </a:cxn>
                <a:cxn ang="0">
                  <a:pos x="64" y="6"/>
                </a:cxn>
                <a:cxn ang="0">
                  <a:pos x="57" y="6"/>
                </a:cxn>
                <a:cxn ang="0">
                  <a:pos x="51" y="7"/>
                </a:cxn>
                <a:cxn ang="0">
                  <a:pos x="48" y="10"/>
                </a:cxn>
                <a:cxn ang="0">
                  <a:pos x="47" y="11"/>
                </a:cxn>
                <a:cxn ang="0">
                  <a:pos x="45" y="13"/>
                </a:cxn>
                <a:cxn ang="0">
                  <a:pos x="43" y="19"/>
                </a:cxn>
                <a:cxn ang="0">
                  <a:pos x="43" y="38"/>
                </a:cxn>
                <a:cxn ang="0">
                  <a:pos x="43" y="143"/>
                </a:cxn>
                <a:cxn ang="0">
                  <a:pos x="44" y="150"/>
                </a:cxn>
                <a:cxn ang="0">
                  <a:pos x="45" y="154"/>
                </a:cxn>
                <a:cxn ang="0">
                  <a:pos x="48" y="155"/>
                </a:cxn>
                <a:cxn ang="0">
                  <a:pos x="49" y="156"/>
                </a:cxn>
                <a:cxn ang="0">
                  <a:pos x="55" y="158"/>
                </a:cxn>
                <a:cxn ang="0">
                  <a:pos x="64" y="159"/>
                </a:cxn>
                <a:cxn ang="0">
                  <a:pos x="64" y="161"/>
                </a:cxn>
                <a:cxn ang="0">
                  <a:pos x="64" y="163"/>
                </a:cxn>
                <a:cxn ang="0">
                  <a:pos x="63" y="165"/>
                </a:cxn>
                <a:cxn ang="0">
                  <a:pos x="51" y="164"/>
                </a:cxn>
                <a:cxn ang="0">
                  <a:pos x="41" y="164"/>
                </a:cxn>
                <a:cxn ang="0">
                  <a:pos x="29" y="164"/>
                </a:cxn>
                <a:cxn ang="0">
                  <a:pos x="18" y="164"/>
                </a:cxn>
                <a:cxn ang="0">
                  <a:pos x="6" y="164"/>
                </a:cxn>
                <a:cxn ang="0">
                  <a:pos x="1" y="164"/>
                </a:cxn>
                <a:cxn ang="0">
                  <a:pos x="0" y="161"/>
                </a:cxn>
                <a:cxn ang="0">
                  <a:pos x="1" y="158"/>
                </a:cxn>
                <a:cxn ang="0">
                  <a:pos x="12" y="157"/>
                </a:cxn>
                <a:cxn ang="0">
                  <a:pos x="17" y="156"/>
                </a:cxn>
                <a:cxn ang="0">
                  <a:pos x="19" y="155"/>
                </a:cxn>
                <a:cxn ang="0">
                  <a:pos x="20" y="152"/>
                </a:cxn>
                <a:cxn ang="0">
                  <a:pos x="22" y="148"/>
                </a:cxn>
                <a:cxn ang="0">
                  <a:pos x="23" y="136"/>
                </a:cxn>
              </a:cxnLst>
              <a:rect l="0" t="0" r="r" b="b"/>
              <a:pathLst>
                <a:path w="64" h="165">
                  <a:moveTo>
                    <a:pt x="23" y="38"/>
                  </a:moveTo>
                  <a:lnTo>
                    <a:pt x="23" y="30"/>
                  </a:lnTo>
                  <a:lnTo>
                    <a:pt x="23" y="23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7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9" y="1"/>
                  </a:lnTo>
                  <a:lnTo>
                    <a:pt x="33" y="1"/>
                  </a:lnTo>
                  <a:lnTo>
                    <a:pt x="37" y="1"/>
                  </a:lnTo>
                  <a:lnTo>
                    <a:pt x="41" y="1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57" y="6"/>
                  </a:lnTo>
                  <a:lnTo>
                    <a:pt x="55" y="7"/>
                  </a:lnTo>
                  <a:lnTo>
                    <a:pt x="53" y="7"/>
                  </a:lnTo>
                  <a:lnTo>
                    <a:pt x="51" y="7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7" y="11"/>
                  </a:lnTo>
                  <a:lnTo>
                    <a:pt x="47" y="11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4" y="14"/>
                  </a:lnTo>
                  <a:lnTo>
                    <a:pt x="44" y="17"/>
                  </a:lnTo>
                  <a:lnTo>
                    <a:pt x="43" y="19"/>
                  </a:lnTo>
                  <a:lnTo>
                    <a:pt x="43" y="23"/>
                  </a:lnTo>
                  <a:lnTo>
                    <a:pt x="43" y="30"/>
                  </a:lnTo>
                  <a:lnTo>
                    <a:pt x="43" y="38"/>
                  </a:lnTo>
                  <a:lnTo>
                    <a:pt x="43" y="126"/>
                  </a:lnTo>
                  <a:lnTo>
                    <a:pt x="43" y="136"/>
                  </a:lnTo>
                  <a:lnTo>
                    <a:pt x="43" y="143"/>
                  </a:lnTo>
                  <a:lnTo>
                    <a:pt x="43" y="145"/>
                  </a:lnTo>
                  <a:lnTo>
                    <a:pt x="44" y="148"/>
                  </a:lnTo>
                  <a:lnTo>
                    <a:pt x="44" y="150"/>
                  </a:lnTo>
                  <a:lnTo>
                    <a:pt x="45" y="151"/>
                  </a:lnTo>
                  <a:lnTo>
                    <a:pt x="45" y="152"/>
                  </a:lnTo>
                  <a:lnTo>
                    <a:pt x="45" y="154"/>
                  </a:lnTo>
                  <a:lnTo>
                    <a:pt x="47" y="154"/>
                  </a:lnTo>
                  <a:lnTo>
                    <a:pt x="47" y="155"/>
                  </a:lnTo>
                  <a:lnTo>
                    <a:pt x="48" y="155"/>
                  </a:lnTo>
                  <a:lnTo>
                    <a:pt x="48" y="156"/>
                  </a:lnTo>
                  <a:lnTo>
                    <a:pt x="49" y="156"/>
                  </a:lnTo>
                  <a:lnTo>
                    <a:pt x="49" y="156"/>
                  </a:lnTo>
                  <a:lnTo>
                    <a:pt x="51" y="157"/>
                  </a:lnTo>
                  <a:lnTo>
                    <a:pt x="53" y="157"/>
                  </a:lnTo>
                  <a:lnTo>
                    <a:pt x="55" y="158"/>
                  </a:lnTo>
                  <a:lnTo>
                    <a:pt x="57" y="158"/>
                  </a:lnTo>
                  <a:lnTo>
                    <a:pt x="64" y="158"/>
                  </a:lnTo>
                  <a:lnTo>
                    <a:pt x="64" y="159"/>
                  </a:lnTo>
                  <a:lnTo>
                    <a:pt x="64" y="159"/>
                  </a:lnTo>
                  <a:lnTo>
                    <a:pt x="64" y="159"/>
                  </a:lnTo>
                  <a:lnTo>
                    <a:pt x="64" y="161"/>
                  </a:lnTo>
                  <a:lnTo>
                    <a:pt x="64" y="161"/>
                  </a:lnTo>
                  <a:lnTo>
                    <a:pt x="64" y="162"/>
                  </a:lnTo>
                  <a:lnTo>
                    <a:pt x="64" y="163"/>
                  </a:lnTo>
                  <a:lnTo>
                    <a:pt x="64" y="164"/>
                  </a:lnTo>
                  <a:lnTo>
                    <a:pt x="64" y="164"/>
                  </a:lnTo>
                  <a:lnTo>
                    <a:pt x="63" y="165"/>
                  </a:lnTo>
                  <a:lnTo>
                    <a:pt x="60" y="164"/>
                  </a:lnTo>
                  <a:lnTo>
                    <a:pt x="55" y="164"/>
                  </a:lnTo>
                  <a:lnTo>
                    <a:pt x="51" y="164"/>
                  </a:lnTo>
                  <a:lnTo>
                    <a:pt x="48" y="164"/>
                  </a:lnTo>
                  <a:lnTo>
                    <a:pt x="44" y="164"/>
                  </a:lnTo>
                  <a:lnTo>
                    <a:pt x="41" y="164"/>
                  </a:lnTo>
                  <a:lnTo>
                    <a:pt x="37" y="164"/>
                  </a:lnTo>
                  <a:lnTo>
                    <a:pt x="33" y="164"/>
                  </a:lnTo>
                  <a:lnTo>
                    <a:pt x="29" y="164"/>
                  </a:lnTo>
                  <a:lnTo>
                    <a:pt x="25" y="164"/>
                  </a:lnTo>
                  <a:lnTo>
                    <a:pt x="22" y="164"/>
                  </a:lnTo>
                  <a:lnTo>
                    <a:pt x="18" y="164"/>
                  </a:lnTo>
                  <a:lnTo>
                    <a:pt x="14" y="164"/>
                  </a:lnTo>
                  <a:lnTo>
                    <a:pt x="11" y="164"/>
                  </a:lnTo>
                  <a:lnTo>
                    <a:pt x="6" y="164"/>
                  </a:lnTo>
                  <a:lnTo>
                    <a:pt x="1" y="165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3"/>
                  </a:lnTo>
                  <a:lnTo>
                    <a:pt x="0" y="162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59"/>
                  </a:lnTo>
                  <a:lnTo>
                    <a:pt x="1" y="158"/>
                  </a:lnTo>
                  <a:lnTo>
                    <a:pt x="7" y="158"/>
                  </a:lnTo>
                  <a:lnTo>
                    <a:pt x="10" y="158"/>
                  </a:lnTo>
                  <a:lnTo>
                    <a:pt x="12" y="157"/>
                  </a:lnTo>
                  <a:lnTo>
                    <a:pt x="14" y="157"/>
                  </a:lnTo>
                  <a:lnTo>
                    <a:pt x="16" y="156"/>
                  </a:lnTo>
                  <a:lnTo>
                    <a:pt x="17" y="156"/>
                  </a:lnTo>
                  <a:lnTo>
                    <a:pt x="17" y="156"/>
                  </a:lnTo>
                  <a:lnTo>
                    <a:pt x="18" y="155"/>
                  </a:lnTo>
                  <a:lnTo>
                    <a:pt x="19" y="155"/>
                  </a:lnTo>
                  <a:lnTo>
                    <a:pt x="19" y="154"/>
                  </a:lnTo>
                  <a:lnTo>
                    <a:pt x="19" y="154"/>
                  </a:lnTo>
                  <a:lnTo>
                    <a:pt x="20" y="152"/>
                  </a:lnTo>
                  <a:lnTo>
                    <a:pt x="20" y="151"/>
                  </a:lnTo>
                  <a:lnTo>
                    <a:pt x="22" y="150"/>
                  </a:lnTo>
                  <a:lnTo>
                    <a:pt x="22" y="148"/>
                  </a:lnTo>
                  <a:lnTo>
                    <a:pt x="22" y="145"/>
                  </a:lnTo>
                  <a:lnTo>
                    <a:pt x="23" y="143"/>
                  </a:lnTo>
                  <a:lnTo>
                    <a:pt x="23" y="136"/>
                  </a:lnTo>
                  <a:lnTo>
                    <a:pt x="23" y="126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4E49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1" name="Freeform 11"/>
            <p:cNvSpPr>
              <a:spLocks/>
            </p:cNvSpPr>
            <p:nvPr/>
          </p:nvSpPr>
          <p:spPr bwMode="auto">
            <a:xfrm>
              <a:off x="4746" y="1143"/>
              <a:ext cx="24" cy="43"/>
            </a:xfrm>
            <a:custGeom>
              <a:avLst/>
              <a:gdLst/>
              <a:ahLst/>
              <a:cxnLst>
                <a:cxn ang="0">
                  <a:pos x="31" y="171"/>
                </a:cxn>
                <a:cxn ang="0">
                  <a:pos x="17" y="168"/>
                </a:cxn>
                <a:cxn ang="0">
                  <a:pos x="6" y="163"/>
                </a:cxn>
                <a:cxn ang="0">
                  <a:pos x="3" y="153"/>
                </a:cxn>
                <a:cxn ang="0">
                  <a:pos x="0" y="128"/>
                </a:cxn>
                <a:cxn ang="0">
                  <a:pos x="4" y="127"/>
                </a:cxn>
                <a:cxn ang="0">
                  <a:pos x="7" y="133"/>
                </a:cxn>
                <a:cxn ang="0">
                  <a:pos x="14" y="147"/>
                </a:cxn>
                <a:cxn ang="0">
                  <a:pos x="20" y="154"/>
                </a:cxn>
                <a:cxn ang="0">
                  <a:pos x="29" y="160"/>
                </a:cxn>
                <a:cxn ang="0">
                  <a:pos x="38" y="163"/>
                </a:cxn>
                <a:cxn ang="0">
                  <a:pos x="50" y="165"/>
                </a:cxn>
                <a:cxn ang="0">
                  <a:pos x="58" y="163"/>
                </a:cxn>
                <a:cxn ang="0">
                  <a:pos x="66" y="160"/>
                </a:cxn>
                <a:cxn ang="0">
                  <a:pos x="72" y="156"/>
                </a:cxn>
                <a:cxn ang="0">
                  <a:pos x="75" y="150"/>
                </a:cxn>
                <a:cxn ang="0">
                  <a:pos x="79" y="144"/>
                </a:cxn>
                <a:cxn ang="0">
                  <a:pos x="80" y="134"/>
                </a:cxn>
                <a:cxn ang="0">
                  <a:pos x="77" y="123"/>
                </a:cxn>
                <a:cxn ang="0">
                  <a:pos x="72" y="112"/>
                </a:cxn>
                <a:cxn ang="0">
                  <a:pos x="58" y="102"/>
                </a:cxn>
                <a:cxn ang="0">
                  <a:pos x="26" y="79"/>
                </a:cxn>
                <a:cxn ang="0">
                  <a:pos x="16" y="66"/>
                </a:cxn>
                <a:cxn ang="0">
                  <a:pos x="11" y="58"/>
                </a:cxn>
                <a:cxn ang="0">
                  <a:pos x="8" y="49"/>
                </a:cxn>
                <a:cxn ang="0">
                  <a:pos x="8" y="39"/>
                </a:cxn>
                <a:cxn ang="0">
                  <a:pos x="11" y="29"/>
                </a:cxn>
                <a:cxn ang="0">
                  <a:pos x="16" y="20"/>
                </a:cxn>
                <a:cxn ang="0">
                  <a:pos x="24" y="11"/>
                </a:cxn>
                <a:cxn ang="0">
                  <a:pos x="33" y="5"/>
                </a:cxn>
                <a:cxn ang="0">
                  <a:pos x="45" y="2"/>
                </a:cxn>
                <a:cxn ang="0">
                  <a:pos x="60" y="0"/>
                </a:cxn>
                <a:cxn ang="0">
                  <a:pos x="74" y="2"/>
                </a:cxn>
                <a:cxn ang="0">
                  <a:pos x="85" y="4"/>
                </a:cxn>
                <a:cxn ang="0">
                  <a:pos x="89" y="5"/>
                </a:cxn>
                <a:cxn ang="0">
                  <a:pos x="94" y="20"/>
                </a:cxn>
                <a:cxn ang="0">
                  <a:pos x="94" y="36"/>
                </a:cxn>
                <a:cxn ang="0">
                  <a:pos x="91" y="37"/>
                </a:cxn>
                <a:cxn ang="0">
                  <a:pos x="88" y="34"/>
                </a:cxn>
                <a:cxn ang="0">
                  <a:pos x="83" y="22"/>
                </a:cxn>
                <a:cxn ang="0">
                  <a:pos x="77" y="15"/>
                </a:cxn>
                <a:cxn ang="0">
                  <a:pos x="70" y="11"/>
                </a:cxn>
                <a:cxn ang="0">
                  <a:pos x="62" y="9"/>
                </a:cxn>
                <a:cxn ang="0">
                  <a:pos x="51" y="9"/>
                </a:cxn>
                <a:cxn ang="0">
                  <a:pos x="42" y="10"/>
                </a:cxn>
                <a:cxn ang="0">
                  <a:pos x="36" y="14"/>
                </a:cxn>
                <a:cxn ang="0">
                  <a:pos x="31" y="18"/>
                </a:cxn>
                <a:cxn ang="0">
                  <a:pos x="28" y="27"/>
                </a:cxn>
                <a:cxn ang="0">
                  <a:pos x="26" y="37"/>
                </a:cxn>
                <a:cxn ang="0">
                  <a:pos x="28" y="46"/>
                </a:cxn>
                <a:cxn ang="0">
                  <a:pos x="35" y="56"/>
                </a:cxn>
                <a:cxn ang="0">
                  <a:pos x="43" y="64"/>
                </a:cxn>
                <a:cxn ang="0">
                  <a:pos x="73" y="83"/>
                </a:cxn>
                <a:cxn ang="0">
                  <a:pos x="86" y="94"/>
                </a:cxn>
                <a:cxn ang="0">
                  <a:pos x="92" y="104"/>
                </a:cxn>
                <a:cxn ang="0">
                  <a:pos x="95" y="112"/>
                </a:cxn>
                <a:cxn ang="0">
                  <a:pos x="98" y="122"/>
                </a:cxn>
                <a:cxn ang="0">
                  <a:pos x="97" y="134"/>
                </a:cxn>
                <a:cxn ang="0">
                  <a:pos x="94" y="144"/>
                </a:cxn>
                <a:cxn ang="0">
                  <a:pos x="88" y="155"/>
                </a:cxn>
                <a:cxn ang="0">
                  <a:pos x="80" y="162"/>
                </a:cxn>
                <a:cxn ang="0">
                  <a:pos x="69" y="168"/>
                </a:cxn>
                <a:cxn ang="0">
                  <a:pos x="56" y="171"/>
                </a:cxn>
              </a:cxnLst>
              <a:rect l="0" t="0" r="r" b="b"/>
              <a:pathLst>
                <a:path w="98" h="172">
                  <a:moveTo>
                    <a:pt x="45" y="172"/>
                  </a:moveTo>
                  <a:lnTo>
                    <a:pt x="42" y="172"/>
                  </a:lnTo>
                  <a:lnTo>
                    <a:pt x="38" y="172"/>
                  </a:lnTo>
                  <a:lnTo>
                    <a:pt x="35" y="172"/>
                  </a:lnTo>
                  <a:lnTo>
                    <a:pt x="31" y="171"/>
                  </a:lnTo>
                  <a:lnTo>
                    <a:pt x="28" y="171"/>
                  </a:lnTo>
                  <a:lnTo>
                    <a:pt x="25" y="169"/>
                  </a:lnTo>
                  <a:lnTo>
                    <a:pt x="23" y="169"/>
                  </a:lnTo>
                  <a:lnTo>
                    <a:pt x="19" y="168"/>
                  </a:lnTo>
                  <a:lnTo>
                    <a:pt x="17" y="168"/>
                  </a:lnTo>
                  <a:lnTo>
                    <a:pt x="16" y="167"/>
                  </a:lnTo>
                  <a:lnTo>
                    <a:pt x="13" y="166"/>
                  </a:lnTo>
                  <a:lnTo>
                    <a:pt x="12" y="166"/>
                  </a:lnTo>
                  <a:lnTo>
                    <a:pt x="8" y="165"/>
                  </a:lnTo>
                  <a:lnTo>
                    <a:pt x="6" y="163"/>
                  </a:lnTo>
                  <a:lnTo>
                    <a:pt x="6" y="162"/>
                  </a:lnTo>
                  <a:lnTo>
                    <a:pt x="5" y="160"/>
                  </a:lnTo>
                  <a:lnTo>
                    <a:pt x="5" y="159"/>
                  </a:lnTo>
                  <a:lnTo>
                    <a:pt x="4" y="158"/>
                  </a:lnTo>
                  <a:lnTo>
                    <a:pt x="3" y="153"/>
                  </a:lnTo>
                  <a:lnTo>
                    <a:pt x="3" y="148"/>
                  </a:lnTo>
                  <a:lnTo>
                    <a:pt x="1" y="143"/>
                  </a:lnTo>
                  <a:lnTo>
                    <a:pt x="0" y="138"/>
                  </a:lnTo>
                  <a:lnTo>
                    <a:pt x="0" y="133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1" y="128"/>
                  </a:lnTo>
                  <a:lnTo>
                    <a:pt x="1" y="127"/>
                  </a:lnTo>
                  <a:lnTo>
                    <a:pt x="3" y="127"/>
                  </a:lnTo>
                  <a:lnTo>
                    <a:pt x="4" y="127"/>
                  </a:lnTo>
                  <a:lnTo>
                    <a:pt x="5" y="127"/>
                  </a:lnTo>
                  <a:lnTo>
                    <a:pt x="5" y="127"/>
                  </a:lnTo>
                  <a:lnTo>
                    <a:pt x="6" y="128"/>
                  </a:lnTo>
                  <a:lnTo>
                    <a:pt x="6" y="130"/>
                  </a:lnTo>
                  <a:lnTo>
                    <a:pt x="7" y="133"/>
                  </a:lnTo>
                  <a:lnTo>
                    <a:pt x="8" y="136"/>
                  </a:lnTo>
                  <a:lnTo>
                    <a:pt x="10" y="138"/>
                  </a:lnTo>
                  <a:lnTo>
                    <a:pt x="11" y="142"/>
                  </a:lnTo>
                  <a:lnTo>
                    <a:pt x="13" y="144"/>
                  </a:lnTo>
                  <a:lnTo>
                    <a:pt x="14" y="147"/>
                  </a:lnTo>
                  <a:lnTo>
                    <a:pt x="16" y="148"/>
                  </a:lnTo>
                  <a:lnTo>
                    <a:pt x="17" y="149"/>
                  </a:lnTo>
                  <a:lnTo>
                    <a:pt x="18" y="150"/>
                  </a:lnTo>
                  <a:lnTo>
                    <a:pt x="19" y="153"/>
                  </a:lnTo>
                  <a:lnTo>
                    <a:pt x="20" y="154"/>
                  </a:lnTo>
                  <a:lnTo>
                    <a:pt x="22" y="155"/>
                  </a:lnTo>
                  <a:lnTo>
                    <a:pt x="23" y="156"/>
                  </a:lnTo>
                  <a:lnTo>
                    <a:pt x="25" y="158"/>
                  </a:lnTo>
                  <a:lnTo>
                    <a:pt x="26" y="159"/>
                  </a:lnTo>
                  <a:lnTo>
                    <a:pt x="29" y="160"/>
                  </a:lnTo>
                  <a:lnTo>
                    <a:pt x="30" y="160"/>
                  </a:lnTo>
                  <a:lnTo>
                    <a:pt x="32" y="161"/>
                  </a:lnTo>
                  <a:lnTo>
                    <a:pt x="33" y="162"/>
                  </a:lnTo>
                  <a:lnTo>
                    <a:pt x="36" y="162"/>
                  </a:lnTo>
                  <a:lnTo>
                    <a:pt x="38" y="163"/>
                  </a:lnTo>
                  <a:lnTo>
                    <a:pt x="41" y="163"/>
                  </a:lnTo>
                  <a:lnTo>
                    <a:pt x="43" y="165"/>
                  </a:lnTo>
                  <a:lnTo>
                    <a:pt x="45" y="165"/>
                  </a:lnTo>
                  <a:lnTo>
                    <a:pt x="48" y="165"/>
                  </a:lnTo>
                  <a:lnTo>
                    <a:pt x="50" y="165"/>
                  </a:lnTo>
                  <a:lnTo>
                    <a:pt x="52" y="165"/>
                  </a:lnTo>
                  <a:lnTo>
                    <a:pt x="54" y="165"/>
                  </a:lnTo>
                  <a:lnTo>
                    <a:pt x="56" y="163"/>
                  </a:lnTo>
                  <a:lnTo>
                    <a:pt x="57" y="163"/>
                  </a:lnTo>
                  <a:lnTo>
                    <a:pt x="58" y="163"/>
                  </a:lnTo>
                  <a:lnTo>
                    <a:pt x="61" y="162"/>
                  </a:lnTo>
                  <a:lnTo>
                    <a:pt x="62" y="162"/>
                  </a:lnTo>
                  <a:lnTo>
                    <a:pt x="63" y="161"/>
                  </a:lnTo>
                  <a:lnTo>
                    <a:pt x="64" y="161"/>
                  </a:lnTo>
                  <a:lnTo>
                    <a:pt x="66" y="160"/>
                  </a:lnTo>
                  <a:lnTo>
                    <a:pt x="67" y="160"/>
                  </a:lnTo>
                  <a:lnTo>
                    <a:pt x="68" y="159"/>
                  </a:lnTo>
                  <a:lnTo>
                    <a:pt x="69" y="158"/>
                  </a:lnTo>
                  <a:lnTo>
                    <a:pt x="70" y="156"/>
                  </a:lnTo>
                  <a:lnTo>
                    <a:pt x="72" y="156"/>
                  </a:lnTo>
                  <a:lnTo>
                    <a:pt x="73" y="155"/>
                  </a:lnTo>
                  <a:lnTo>
                    <a:pt x="74" y="154"/>
                  </a:lnTo>
                  <a:lnTo>
                    <a:pt x="74" y="153"/>
                  </a:lnTo>
                  <a:lnTo>
                    <a:pt x="75" y="152"/>
                  </a:lnTo>
                  <a:lnTo>
                    <a:pt x="75" y="150"/>
                  </a:lnTo>
                  <a:lnTo>
                    <a:pt x="76" y="149"/>
                  </a:lnTo>
                  <a:lnTo>
                    <a:pt x="77" y="148"/>
                  </a:lnTo>
                  <a:lnTo>
                    <a:pt x="77" y="147"/>
                  </a:lnTo>
                  <a:lnTo>
                    <a:pt x="77" y="146"/>
                  </a:lnTo>
                  <a:lnTo>
                    <a:pt x="79" y="144"/>
                  </a:lnTo>
                  <a:lnTo>
                    <a:pt x="79" y="143"/>
                  </a:lnTo>
                  <a:lnTo>
                    <a:pt x="79" y="141"/>
                  </a:lnTo>
                  <a:lnTo>
                    <a:pt x="79" y="138"/>
                  </a:lnTo>
                  <a:lnTo>
                    <a:pt x="80" y="136"/>
                  </a:lnTo>
                  <a:lnTo>
                    <a:pt x="80" y="134"/>
                  </a:lnTo>
                  <a:lnTo>
                    <a:pt x="79" y="131"/>
                  </a:lnTo>
                  <a:lnTo>
                    <a:pt x="79" y="130"/>
                  </a:lnTo>
                  <a:lnTo>
                    <a:pt x="79" y="128"/>
                  </a:lnTo>
                  <a:lnTo>
                    <a:pt x="79" y="125"/>
                  </a:lnTo>
                  <a:lnTo>
                    <a:pt x="77" y="123"/>
                  </a:lnTo>
                  <a:lnTo>
                    <a:pt x="77" y="121"/>
                  </a:lnTo>
                  <a:lnTo>
                    <a:pt x="76" y="118"/>
                  </a:lnTo>
                  <a:lnTo>
                    <a:pt x="75" y="117"/>
                  </a:lnTo>
                  <a:lnTo>
                    <a:pt x="74" y="115"/>
                  </a:lnTo>
                  <a:lnTo>
                    <a:pt x="72" y="112"/>
                  </a:lnTo>
                  <a:lnTo>
                    <a:pt x="70" y="110"/>
                  </a:lnTo>
                  <a:lnTo>
                    <a:pt x="68" y="108"/>
                  </a:lnTo>
                  <a:lnTo>
                    <a:pt x="64" y="105"/>
                  </a:lnTo>
                  <a:lnTo>
                    <a:pt x="62" y="104"/>
                  </a:lnTo>
                  <a:lnTo>
                    <a:pt x="58" y="102"/>
                  </a:lnTo>
                  <a:lnTo>
                    <a:pt x="36" y="86"/>
                  </a:lnTo>
                  <a:lnTo>
                    <a:pt x="33" y="84"/>
                  </a:lnTo>
                  <a:lnTo>
                    <a:pt x="31" y="83"/>
                  </a:lnTo>
                  <a:lnTo>
                    <a:pt x="29" y="80"/>
                  </a:lnTo>
                  <a:lnTo>
                    <a:pt x="26" y="79"/>
                  </a:lnTo>
                  <a:lnTo>
                    <a:pt x="24" y="77"/>
                  </a:lnTo>
                  <a:lnTo>
                    <a:pt x="22" y="74"/>
                  </a:lnTo>
                  <a:lnTo>
                    <a:pt x="19" y="72"/>
                  </a:lnTo>
                  <a:lnTo>
                    <a:pt x="17" y="69"/>
                  </a:lnTo>
                  <a:lnTo>
                    <a:pt x="16" y="66"/>
                  </a:lnTo>
                  <a:lnTo>
                    <a:pt x="14" y="64"/>
                  </a:lnTo>
                  <a:lnTo>
                    <a:pt x="13" y="62"/>
                  </a:lnTo>
                  <a:lnTo>
                    <a:pt x="12" y="60"/>
                  </a:lnTo>
                  <a:lnTo>
                    <a:pt x="12" y="59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10" y="54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10" y="36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2" y="27"/>
                  </a:lnTo>
                  <a:lnTo>
                    <a:pt x="13" y="24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6" y="20"/>
                  </a:lnTo>
                  <a:lnTo>
                    <a:pt x="17" y="17"/>
                  </a:lnTo>
                  <a:lnTo>
                    <a:pt x="19" y="16"/>
                  </a:lnTo>
                  <a:lnTo>
                    <a:pt x="20" y="15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10"/>
                  </a:lnTo>
                  <a:lnTo>
                    <a:pt x="28" y="9"/>
                  </a:lnTo>
                  <a:lnTo>
                    <a:pt x="29" y="8"/>
                  </a:lnTo>
                  <a:lnTo>
                    <a:pt x="31" y="6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8" y="4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5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4" y="2"/>
                  </a:lnTo>
                  <a:lnTo>
                    <a:pt x="77" y="3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3" y="4"/>
                  </a:lnTo>
                  <a:lnTo>
                    <a:pt x="85" y="4"/>
                  </a:lnTo>
                  <a:lnTo>
                    <a:pt x="86" y="5"/>
                  </a:lnTo>
                  <a:lnTo>
                    <a:pt x="87" y="5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2" y="8"/>
                  </a:lnTo>
                  <a:lnTo>
                    <a:pt x="92" y="11"/>
                  </a:lnTo>
                  <a:lnTo>
                    <a:pt x="93" y="15"/>
                  </a:lnTo>
                  <a:lnTo>
                    <a:pt x="94" y="20"/>
                  </a:lnTo>
                  <a:lnTo>
                    <a:pt x="94" y="23"/>
                  </a:lnTo>
                  <a:lnTo>
                    <a:pt x="94" y="28"/>
                  </a:lnTo>
                  <a:lnTo>
                    <a:pt x="95" y="31"/>
                  </a:lnTo>
                  <a:lnTo>
                    <a:pt x="95" y="36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3" y="37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1" y="37"/>
                  </a:lnTo>
                  <a:lnTo>
                    <a:pt x="89" y="37"/>
                  </a:lnTo>
                  <a:lnTo>
                    <a:pt x="89" y="36"/>
                  </a:lnTo>
                  <a:lnTo>
                    <a:pt x="89" y="36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88" y="31"/>
                  </a:lnTo>
                  <a:lnTo>
                    <a:pt x="87" y="29"/>
                  </a:lnTo>
                  <a:lnTo>
                    <a:pt x="86" y="27"/>
                  </a:lnTo>
                  <a:lnTo>
                    <a:pt x="85" y="24"/>
                  </a:lnTo>
                  <a:lnTo>
                    <a:pt x="83" y="22"/>
                  </a:lnTo>
                  <a:lnTo>
                    <a:pt x="82" y="20"/>
                  </a:lnTo>
                  <a:lnTo>
                    <a:pt x="80" y="18"/>
                  </a:lnTo>
                  <a:lnTo>
                    <a:pt x="79" y="17"/>
                  </a:lnTo>
                  <a:lnTo>
                    <a:pt x="77" y="16"/>
                  </a:lnTo>
                  <a:lnTo>
                    <a:pt x="77" y="15"/>
                  </a:lnTo>
                  <a:lnTo>
                    <a:pt x="76" y="14"/>
                  </a:lnTo>
                  <a:lnTo>
                    <a:pt x="75" y="14"/>
                  </a:lnTo>
                  <a:lnTo>
                    <a:pt x="73" y="12"/>
                  </a:lnTo>
                  <a:lnTo>
                    <a:pt x="72" y="11"/>
                  </a:lnTo>
                  <a:lnTo>
                    <a:pt x="70" y="11"/>
                  </a:lnTo>
                  <a:lnTo>
                    <a:pt x="69" y="10"/>
                  </a:lnTo>
                  <a:lnTo>
                    <a:pt x="67" y="10"/>
                  </a:lnTo>
                  <a:lnTo>
                    <a:pt x="66" y="10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0" y="9"/>
                  </a:lnTo>
                  <a:lnTo>
                    <a:pt x="57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1" y="9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5" y="10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1" y="11"/>
                  </a:lnTo>
                  <a:lnTo>
                    <a:pt x="39" y="11"/>
                  </a:lnTo>
                  <a:lnTo>
                    <a:pt x="38" y="12"/>
                  </a:lnTo>
                  <a:lnTo>
                    <a:pt x="37" y="14"/>
                  </a:lnTo>
                  <a:lnTo>
                    <a:pt x="36" y="14"/>
                  </a:lnTo>
                  <a:lnTo>
                    <a:pt x="35" y="15"/>
                  </a:lnTo>
                  <a:lnTo>
                    <a:pt x="33" y="16"/>
                  </a:lnTo>
                  <a:lnTo>
                    <a:pt x="32" y="17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30" y="20"/>
                  </a:lnTo>
                  <a:lnTo>
                    <a:pt x="30" y="21"/>
                  </a:lnTo>
                  <a:lnTo>
                    <a:pt x="29" y="22"/>
                  </a:lnTo>
                  <a:lnTo>
                    <a:pt x="28" y="24"/>
                  </a:lnTo>
                  <a:lnTo>
                    <a:pt x="28" y="27"/>
                  </a:lnTo>
                  <a:lnTo>
                    <a:pt x="26" y="29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9"/>
                  </a:lnTo>
                  <a:lnTo>
                    <a:pt x="26" y="40"/>
                  </a:lnTo>
                  <a:lnTo>
                    <a:pt x="26" y="41"/>
                  </a:lnTo>
                  <a:lnTo>
                    <a:pt x="28" y="43"/>
                  </a:lnTo>
                  <a:lnTo>
                    <a:pt x="28" y="46"/>
                  </a:lnTo>
                  <a:lnTo>
                    <a:pt x="29" y="48"/>
                  </a:lnTo>
                  <a:lnTo>
                    <a:pt x="30" y="50"/>
                  </a:lnTo>
                  <a:lnTo>
                    <a:pt x="31" y="53"/>
                  </a:lnTo>
                  <a:lnTo>
                    <a:pt x="33" y="54"/>
                  </a:lnTo>
                  <a:lnTo>
                    <a:pt x="35" y="56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9" y="61"/>
                  </a:lnTo>
                  <a:lnTo>
                    <a:pt x="42" y="62"/>
                  </a:lnTo>
                  <a:lnTo>
                    <a:pt x="43" y="64"/>
                  </a:lnTo>
                  <a:lnTo>
                    <a:pt x="45" y="65"/>
                  </a:lnTo>
                  <a:lnTo>
                    <a:pt x="47" y="66"/>
                  </a:lnTo>
                  <a:lnTo>
                    <a:pt x="67" y="79"/>
                  </a:lnTo>
                  <a:lnTo>
                    <a:pt x="70" y="80"/>
                  </a:lnTo>
                  <a:lnTo>
                    <a:pt x="73" y="83"/>
                  </a:lnTo>
                  <a:lnTo>
                    <a:pt x="75" y="85"/>
                  </a:lnTo>
                  <a:lnTo>
                    <a:pt x="79" y="87"/>
                  </a:lnTo>
                  <a:lnTo>
                    <a:pt x="81" y="90"/>
                  </a:lnTo>
                  <a:lnTo>
                    <a:pt x="83" y="92"/>
                  </a:lnTo>
                  <a:lnTo>
                    <a:pt x="86" y="94"/>
                  </a:lnTo>
                  <a:lnTo>
                    <a:pt x="88" y="97"/>
                  </a:lnTo>
                  <a:lnTo>
                    <a:pt x="89" y="99"/>
                  </a:lnTo>
                  <a:lnTo>
                    <a:pt x="91" y="100"/>
                  </a:lnTo>
                  <a:lnTo>
                    <a:pt x="91" y="102"/>
                  </a:lnTo>
                  <a:lnTo>
                    <a:pt x="92" y="104"/>
                  </a:lnTo>
                  <a:lnTo>
                    <a:pt x="93" y="105"/>
                  </a:lnTo>
                  <a:lnTo>
                    <a:pt x="94" y="106"/>
                  </a:lnTo>
                  <a:lnTo>
                    <a:pt x="94" y="109"/>
                  </a:lnTo>
                  <a:lnTo>
                    <a:pt x="95" y="110"/>
                  </a:lnTo>
                  <a:lnTo>
                    <a:pt x="95" y="112"/>
                  </a:lnTo>
                  <a:lnTo>
                    <a:pt x="97" y="114"/>
                  </a:lnTo>
                  <a:lnTo>
                    <a:pt x="97" y="116"/>
                  </a:lnTo>
                  <a:lnTo>
                    <a:pt x="97" y="118"/>
                  </a:lnTo>
                  <a:lnTo>
                    <a:pt x="98" y="119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8" y="131"/>
                  </a:lnTo>
                  <a:lnTo>
                    <a:pt x="97" y="134"/>
                  </a:lnTo>
                  <a:lnTo>
                    <a:pt x="97" y="136"/>
                  </a:lnTo>
                  <a:lnTo>
                    <a:pt x="97" y="138"/>
                  </a:lnTo>
                  <a:lnTo>
                    <a:pt x="95" y="141"/>
                  </a:lnTo>
                  <a:lnTo>
                    <a:pt x="94" y="143"/>
                  </a:lnTo>
                  <a:lnTo>
                    <a:pt x="94" y="144"/>
                  </a:lnTo>
                  <a:lnTo>
                    <a:pt x="93" y="147"/>
                  </a:lnTo>
                  <a:lnTo>
                    <a:pt x="92" y="149"/>
                  </a:lnTo>
                  <a:lnTo>
                    <a:pt x="91" y="150"/>
                  </a:lnTo>
                  <a:lnTo>
                    <a:pt x="89" y="153"/>
                  </a:lnTo>
                  <a:lnTo>
                    <a:pt x="88" y="155"/>
                  </a:lnTo>
                  <a:lnTo>
                    <a:pt x="87" y="156"/>
                  </a:lnTo>
                  <a:lnTo>
                    <a:pt x="85" y="158"/>
                  </a:lnTo>
                  <a:lnTo>
                    <a:pt x="83" y="160"/>
                  </a:lnTo>
                  <a:lnTo>
                    <a:pt x="82" y="161"/>
                  </a:lnTo>
                  <a:lnTo>
                    <a:pt x="80" y="162"/>
                  </a:lnTo>
                  <a:lnTo>
                    <a:pt x="77" y="163"/>
                  </a:lnTo>
                  <a:lnTo>
                    <a:pt x="76" y="165"/>
                  </a:lnTo>
                  <a:lnTo>
                    <a:pt x="74" y="166"/>
                  </a:lnTo>
                  <a:lnTo>
                    <a:pt x="72" y="167"/>
                  </a:lnTo>
                  <a:lnTo>
                    <a:pt x="69" y="168"/>
                  </a:lnTo>
                  <a:lnTo>
                    <a:pt x="67" y="168"/>
                  </a:lnTo>
                  <a:lnTo>
                    <a:pt x="64" y="169"/>
                  </a:lnTo>
                  <a:lnTo>
                    <a:pt x="62" y="171"/>
                  </a:lnTo>
                  <a:lnTo>
                    <a:pt x="60" y="171"/>
                  </a:lnTo>
                  <a:lnTo>
                    <a:pt x="56" y="171"/>
                  </a:lnTo>
                  <a:lnTo>
                    <a:pt x="54" y="172"/>
                  </a:lnTo>
                  <a:lnTo>
                    <a:pt x="51" y="172"/>
                  </a:lnTo>
                  <a:lnTo>
                    <a:pt x="48" y="172"/>
                  </a:lnTo>
                  <a:lnTo>
                    <a:pt x="45" y="172"/>
                  </a:lnTo>
                  <a:close/>
                </a:path>
              </a:pathLst>
            </a:custGeom>
            <a:solidFill>
              <a:srgbClr val="4E49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2" name="Freeform 12"/>
            <p:cNvSpPr>
              <a:spLocks/>
            </p:cNvSpPr>
            <p:nvPr/>
          </p:nvSpPr>
          <p:spPr bwMode="auto">
            <a:xfrm>
              <a:off x="4771" y="1142"/>
              <a:ext cx="40" cy="43"/>
            </a:xfrm>
            <a:custGeom>
              <a:avLst/>
              <a:gdLst/>
              <a:ahLst/>
              <a:cxnLst>
                <a:cxn ang="0">
                  <a:pos x="90" y="152"/>
                </a:cxn>
                <a:cxn ang="0">
                  <a:pos x="92" y="159"/>
                </a:cxn>
                <a:cxn ang="0">
                  <a:pos x="93" y="162"/>
                </a:cxn>
                <a:cxn ang="0">
                  <a:pos x="98" y="164"/>
                </a:cxn>
                <a:cxn ang="0">
                  <a:pos x="112" y="165"/>
                </a:cxn>
                <a:cxn ang="0">
                  <a:pos x="113" y="168"/>
                </a:cxn>
                <a:cxn ang="0">
                  <a:pos x="112" y="171"/>
                </a:cxn>
                <a:cxn ang="0">
                  <a:pos x="102" y="171"/>
                </a:cxn>
                <a:cxn ang="0">
                  <a:pos x="86" y="171"/>
                </a:cxn>
                <a:cxn ang="0">
                  <a:pos x="72" y="171"/>
                </a:cxn>
                <a:cxn ang="0">
                  <a:pos x="55" y="171"/>
                </a:cxn>
                <a:cxn ang="0">
                  <a:pos x="44" y="171"/>
                </a:cxn>
                <a:cxn ang="0">
                  <a:pos x="44" y="168"/>
                </a:cxn>
                <a:cxn ang="0">
                  <a:pos x="44" y="165"/>
                </a:cxn>
                <a:cxn ang="0">
                  <a:pos x="60" y="164"/>
                </a:cxn>
                <a:cxn ang="0">
                  <a:pos x="65" y="162"/>
                </a:cxn>
                <a:cxn ang="0">
                  <a:pos x="66" y="159"/>
                </a:cxn>
                <a:cxn ang="0">
                  <a:pos x="68" y="152"/>
                </a:cxn>
                <a:cxn ang="0">
                  <a:pos x="69" y="139"/>
                </a:cxn>
                <a:cxn ang="0">
                  <a:pos x="69" y="19"/>
                </a:cxn>
                <a:cxn ang="0">
                  <a:pos x="68" y="17"/>
                </a:cxn>
                <a:cxn ang="0">
                  <a:pos x="66" y="15"/>
                </a:cxn>
                <a:cxn ang="0">
                  <a:pos x="44" y="15"/>
                </a:cxn>
                <a:cxn ang="0">
                  <a:pos x="29" y="17"/>
                </a:cxn>
                <a:cxn ang="0">
                  <a:pos x="22" y="19"/>
                </a:cxn>
                <a:cxn ang="0">
                  <a:pos x="16" y="24"/>
                </a:cxn>
                <a:cxn ang="0">
                  <a:pos x="10" y="32"/>
                </a:cxn>
                <a:cxn ang="0">
                  <a:pos x="6" y="39"/>
                </a:cxn>
                <a:cxn ang="0">
                  <a:pos x="2" y="39"/>
                </a:cxn>
                <a:cxn ang="0">
                  <a:pos x="2" y="32"/>
                </a:cxn>
                <a:cxn ang="0">
                  <a:pos x="6" y="13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6"/>
                </a:cxn>
                <a:cxn ang="0">
                  <a:pos x="23" y="7"/>
                </a:cxn>
                <a:cxn ang="0">
                  <a:pos x="31" y="8"/>
                </a:cxn>
                <a:cxn ang="0">
                  <a:pos x="143" y="7"/>
                </a:cxn>
                <a:cxn ang="0">
                  <a:pos x="149" y="7"/>
                </a:cxn>
                <a:cxn ang="0">
                  <a:pos x="152" y="5"/>
                </a:cxn>
                <a:cxn ang="0">
                  <a:pos x="155" y="1"/>
                </a:cxn>
                <a:cxn ang="0">
                  <a:pos x="158" y="1"/>
                </a:cxn>
                <a:cxn ang="0">
                  <a:pos x="159" y="1"/>
                </a:cxn>
                <a:cxn ang="0">
                  <a:pos x="156" y="21"/>
                </a:cxn>
                <a:cxn ang="0">
                  <a:pos x="155" y="39"/>
                </a:cxn>
                <a:cxn ang="0">
                  <a:pos x="154" y="40"/>
                </a:cxn>
                <a:cxn ang="0">
                  <a:pos x="150" y="40"/>
                </a:cxn>
                <a:cxn ang="0">
                  <a:pos x="148" y="34"/>
                </a:cxn>
                <a:cxn ang="0">
                  <a:pos x="146" y="25"/>
                </a:cxn>
                <a:cxn ang="0">
                  <a:pos x="143" y="21"/>
                </a:cxn>
                <a:cxn ang="0">
                  <a:pos x="138" y="19"/>
                </a:cxn>
                <a:cxn ang="0">
                  <a:pos x="131" y="17"/>
                </a:cxn>
                <a:cxn ang="0">
                  <a:pos x="115" y="15"/>
                </a:cxn>
                <a:cxn ang="0">
                  <a:pos x="92" y="15"/>
                </a:cxn>
                <a:cxn ang="0">
                  <a:pos x="90" y="17"/>
                </a:cxn>
                <a:cxn ang="0">
                  <a:pos x="90" y="21"/>
                </a:cxn>
              </a:cxnLst>
              <a:rect l="0" t="0" r="r" b="b"/>
              <a:pathLst>
                <a:path w="159" h="172">
                  <a:moveTo>
                    <a:pt x="90" y="134"/>
                  </a:moveTo>
                  <a:lnTo>
                    <a:pt x="90" y="143"/>
                  </a:lnTo>
                  <a:lnTo>
                    <a:pt x="90" y="150"/>
                  </a:lnTo>
                  <a:lnTo>
                    <a:pt x="90" y="152"/>
                  </a:lnTo>
                  <a:lnTo>
                    <a:pt x="91" y="155"/>
                  </a:lnTo>
                  <a:lnTo>
                    <a:pt x="91" y="157"/>
                  </a:lnTo>
                  <a:lnTo>
                    <a:pt x="91" y="159"/>
                  </a:lnTo>
                  <a:lnTo>
                    <a:pt x="92" y="159"/>
                  </a:lnTo>
                  <a:lnTo>
                    <a:pt x="92" y="161"/>
                  </a:lnTo>
                  <a:lnTo>
                    <a:pt x="93" y="161"/>
                  </a:lnTo>
                  <a:lnTo>
                    <a:pt x="93" y="162"/>
                  </a:lnTo>
                  <a:lnTo>
                    <a:pt x="93" y="162"/>
                  </a:lnTo>
                  <a:lnTo>
                    <a:pt x="94" y="163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98" y="164"/>
                  </a:lnTo>
                  <a:lnTo>
                    <a:pt x="99" y="164"/>
                  </a:lnTo>
                  <a:lnTo>
                    <a:pt x="102" y="165"/>
                  </a:lnTo>
                  <a:lnTo>
                    <a:pt x="104" y="165"/>
                  </a:lnTo>
                  <a:lnTo>
                    <a:pt x="112" y="165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3" y="16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3" y="169"/>
                  </a:lnTo>
                  <a:lnTo>
                    <a:pt x="113" y="170"/>
                  </a:lnTo>
                  <a:lnTo>
                    <a:pt x="112" y="171"/>
                  </a:lnTo>
                  <a:lnTo>
                    <a:pt x="112" y="171"/>
                  </a:lnTo>
                  <a:lnTo>
                    <a:pt x="112" y="172"/>
                  </a:lnTo>
                  <a:lnTo>
                    <a:pt x="106" y="171"/>
                  </a:lnTo>
                  <a:lnTo>
                    <a:pt x="102" y="171"/>
                  </a:lnTo>
                  <a:lnTo>
                    <a:pt x="98" y="171"/>
                  </a:lnTo>
                  <a:lnTo>
                    <a:pt x="94" y="171"/>
                  </a:lnTo>
                  <a:lnTo>
                    <a:pt x="90" y="171"/>
                  </a:lnTo>
                  <a:lnTo>
                    <a:pt x="86" y="171"/>
                  </a:lnTo>
                  <a:lnTo>
                    <a:pt x="83" y="171"/>
                  </a:lnTo>
                  <a:lnTo>
                    <a:pt x="79" y="171"/>
                  </a:lnTo>
                  <a:lnTo>
                    <a:pt x="75" y="171"/>
                  </a:lnTo>
                  <a:lnTo>
                    <a:pt x="72" y="171"/>
                  </a:lnTo>
                  <a:lnTo>
                    <a:pt x="68" y="171"/>
                  </a:lnTo>
                  <a:lnTo>
                    <a:pt x="65" y="171"/>
                  </a:lnTo>
                  <a:lnTo>
                    <a:pt x="60" y="171"/>
                  </a:lnTo>
                  <a:lnTo>
                    <a:pt x="55" y="171"/>
                  </a:lnTo>
                  <a:lnTo>
                    <a:pt x="50" y="171"/>
                  </a:lnTo>
                  <a:lnTo>
                    <a:pt x="44" y="172"/>
                  </a:lnTo>
                  <a:lnTo>
                    <a:pt x="44" y="171"/>
                  </a:lnTo>
                  <a:lnTo>
                    <a:pt x="44" y="171"/>
                  </a:lnTo>
                  <a:lnTo>
                    <a:pt x="43" y="170"/>
                  </a:lnTo>
                  <a:lnTo>
                    <a:pt x="43" y="169"/>
                  </a:lnTo>
                  <a:lnTo>
                    <a:pt x="43" y="168"/>
                  </a:lnTo>
                  <a:lnTo>
                    <a:pt x="44" y="168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4" y="165"/>
                  </a:lnTo>
                  <a:lnTo>
                    <a:pt x="54" y="165"/>
                  </a:lnTo>
                  <a:lnTo>
                    <a:pt x="56" y="165"/>
                  </a:lnTo>
                  <a:lnTo>
                    <a:pt x="59" y="164"/>
                  </a:lnTo>
                  <a:lnTo>
                    <a:pt x="60" y="164"/>
                  </a:lnTo>
                  <a:lnTo>
                    <a:pt x="62" y="163"/>
                  </a:lnTo>
                  <a:lnTo>
                    <a:pt x="64" y="163"/>
                  </a:lnTo>
                  <a:lnTo>
                    <a:pt x="64" y="163"/>
                  </a:lnTo>
                  <a:lnTo>
                    <a:pt x="65" y="162"/>
                  </a:lnTo>
                  <a:lnTo>
                    <a:pt x="65" y="162"/>
                  </a:lnTo>
                  <a:lnTo>
                    <a:pt x="66" y="161"/>
                  </a:lnTo>
                  <a:lnTo>
                    <a:pt x="66" y="161"/>
                  </a:lnTo>
                  <a:lnTo>
                    <a:pt x="66" y="159"/>
                  </a:lnTo>
                  <a:lnTo>
                    <a:pt x="67" y="159"/>
                  </a:lnTo>
                  <a:lnTo>
                    <a:pt x="67" y="157"/>
                  </a:lnTo>
                  <a:lnTo>
                    <a:pt x="68" y="155"/>
                  </a:lnTo>
                  <a:lnTo>
                    <a:pt x="68" y="152"/>
                  </a:lnTo>
                  <a:lnTo>
                    <a:pt x="68" y="150"/>
                  </a:lnTo>
                  <a:lnTo>
                    <a:pt x="69" y="146"/>
                  </a:lnTo>
                  <a:lnTo>
                    <a:pt x="69" y="143"/>
                  </a:lnTo>
                  <a:lnTo>
                    <a:pt x="69" y="139"/>
                  </a:lnTo>
                  <a:lnTo>
                    <a:pt x="69" y="134"/>
                  </a:lnTo>
                  <a:lnTo>
                    <a:pt x="69" y="24"/>
                  </a:lnTo>
                  <a:lnTo>
                    <a:pt x="69" y="20"/>
                  </a:lnTo>
                  <a:lnTo>
                    <a:pt x="69" y="19"/>
                  </a:lnTo>
                  <a:lnTo>
                    <a:pt x="69" y="18"/>
                  </a:lnTo>
                  <a:lnTo>
                    <a:pt x="68" y="18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6" y="15"/>
                  </a:lnTo>
                  <a:lnTo>
                    <a:pt x="65" y="15"/>
                  </a:lnTo>
                  <a:lnTo>
                    <a:pt x="62" y="15"/>
                  </a:lnTo>
                  <a:lnTo>
                    <a:pt x="48" y="15"/>
                  </a:lnTo>
                  <a:lnTo>
                    <a:pt x="44" y="15"/>
                  </a:lnTo>
                  <a:lnTo>
                    <a:pt x="40" y="15"/>
                  </a:lnTo>
                  <a:lnTo>
                    <a:pt x="35" y="15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28" y="17"/>
                  </a:lnTo>
                  <a:lnTo>
                    <a:pt x="25" y="18"/>
                  </a:lnTo>
                  <a:lnTo>
                    <a:pt x="23" y="18"/>
                  </a:lnTo>
                  <a:lnTo>
                    <a:pt x="22" y="19"/>
                  </a:lnTo>
                  <a:lnTo>
                    <a:pt x="21" y="20"/>
                  </a:lnTo>
                  <a:lnTo>
                    <a:pt x="19" y="20"/>
                  </a:lnTo>
                  <a:lnTo>
                    <a:pt x="18" y="21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2" y="27"/>
                  </a:lnTo>
                  <a:lnTo>
                    <a:pt x="11" y="30"/>
                  </a:lnTo>
                  <a:lnTo>
                    <a:pt x="10" y="32"/>
                  </a:lnTo>
                  <a:lnTo>
                    <a:pt x="9" y="34"/>
                  </a:lnTo>
                  <a:lnTo>
                    <a:pt x="8" y="37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2" y="32"/>
                  </a:lnTo>
                  <a:lnTo>
                    <a:pt x="3" y="27"/>
                  </a:lnTo>
                  <a:lnTo>
                    <a:pt x="4" y="23"/>
                  </a:lnTo>
                  <a:lnTo>
                    <a:pt x="5" y="18"/>
                  </a:lnTo>
                  <a:lnTo>
                    <a:pt x="6" y="13"/>
                  </a:lnTo>
                  <a:lnTo>
                    <a:pt x="8" y="8"/>
                  </a:lnTo>
                  <a:lnTo>
                    <a:pt x="9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8" y="7"/>
                  </a:lnTo>
                  <a:lnTo>
                    <a:pt x="31" y="8"/>
                  </a:lnTo>
                  <a:lnTo>
                    <a:pt x="35" y="8"/>
                  </a:lnTo>
                  <a:lnTo>
                    <a:pt x="135" y="8"/>
                  </a:lnTo>
                  <a:lnTo>
                    <a:pt x="140" y="8"/>
                  </a:lnTo>
                  <a:lnTo>
                    <a:pt x="143" y="7"/>
                  </a:lnTo>
                  <a:lnTo>
                    <a:pt x="146" y="7"/>
                  </a:lnTo>
                  <a:lnTo>
                    <a:pt x="147" y="7"/>
                  </a:lnTo>
                  <a:lnTo>
                    <a:pt x="148" y="7"/>
                  </a:lnTo>
                  <a:lnTo>
                    <a:pt x="149" y="7"/>
                  </a:lnTo>
                  <a:lnTo>
                    <a:pt x="149" y="6"/>
                  </a:lnTo>
                  <a:lnTo>
                    <a:pt x="150" y="6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3" y="3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5" y="1"/>
                  </a:lnTo>
                  <a:lnTo>
                    <a:pt x="155" y="1"/>
                  </a:lnTo>
                  <a:lnTo>
                    <a:pt x="156" y="1"/>
                  </a:lnTo>
                  <a:lnTo>
                    <a:pt x="156" y="1"/>
                  </a:lnTo>
                  <a:lnTo>
                    <a:pt x="158" y="1"/>
                  </a:lnTo>
                  <a:lnTo>
                    <a:pt x="158" y="1"/>
                  </a:lnTo>
                  <a:lnTo>
                    <a:pt x="159" y="1"/>
                  </a:lnTo>
                  <a:lnTo>
                    <a:pt x="159" y="1"/>
                  </a:lnTo>
                  <a:lnTo>
                    <a:pt x="159" y="1"/>
                  </a:lnTo>
                  <a:lnTo>
                    <a:pt x="159" y="6"/>
                  </a:lnTo>
                  <a:lnTo>
                    <a:pt x="158" y="11"/>
                  </a:lnTo>
                  <a:lnTo>
                    <a:pt x="156" y="15"/>
                  </a:lnTo>
                  <a:lnTo>
                    <a:pt x="156" y="21"/>
                  </a:lnTo>
                  <a:lnTo>
                    <a:pt x="155" y="26"/>
                  </a:lnTo>
                  <a:lnTo>
                    <a:pt x="155" y="32"/>
                  </a:lnTo>
                  <a:lnTo>
                    <a:pt x="155" y="36"/>
                  </a:lnTo>
                  <a:lnTo>
                    <a:pt x="155" y="39"/>
                  </a:lnTo>
                  <a:lnTo>
                    <a:pt x="155" y="39"/>
                  </a:lnTo>
                  <a:lnTo>
                    <a:pt x="155" y="39"/>
                  </a:lnTo>
                  <a:lnTo>
                    <a:pt x="155" y="40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53" y="40"/>
                  </a:lnTo>
                  <a:lnTo>
                    <a:pt x="152" y="40"/>
                  </a:lnTo>
                  <a:lnTo>
                    <a:pt x="150" y="40"/>
                  </a:lnTo>
                  <a:lnTo>
                    <a:pt x="149" y="40"/>
                  </a:lnTo>
                  <a:lnTo>
                    <a:pt x="149" y="39"/>
                  </a:lnTo>
                  <a:lnTo>
                    <a:pt x="149" y="37"/>
                  </a:lnTo>
                  <a:lnTo>
                    <a:pt x="148" y="34"/>
                  </a:lnTo>
                  <a:lnTo>
                    <a:pt x="148" y="32"/>
                  </a:lnTo>
                  <a:lnTo>
                    <a:pt x="147" y="30"/>
                  </a:lnTo>
                  <a:lnTo>
                    <a:pt x="147" y="27"/>
                  </a:lnTo>
                  <a:lnTo>
                    <a:pt x="146" y="25"/>
                  </a:lnTo>
                  <a:lnTo>
                    <a:pt x="144" y="24"/>
                  </a:lnTo>
                  <a:lnTo>
                    <a:pt x="144" y="23"/>
                  </a:lnTo>
                  <a:lnTo>
                    <a:pt x="143" y="23"/>
                  </a:lnTo>
                  <a:lnTo>
                    <a:pt x="143" y="21"/>
                  </a:lnTo>
                  <a:lnTo>
                    <a:pt x="142" y="20"/>
                  </a:lnTo>
                  <a:lnTo>
                    <a:pt x="141" y="20"/>
                  </a:lnTo>
                  <a:lnTo>
                    <a:pt x="140" y="19"/>
                  </a:lnTo>
                  <a:lnTo>
                    <a:pt x="138" y="19"/>
                  </a:lnTo>
                  <a:lnTo>
                    <a:pt x="136" y="18"/>
                  </a:lnTo>
                  <a:lnTo>
                    <a:pt x="135" y="18"/>
                  </a:lnTo>
                  <a:lnTo>
                    <a:pt x="134" y="18"/>
                  </a:lnTo>
                  <a:lnTo>
                    <a:pt x="131" y="17"/>
                  </a:lnTo>
                  <a:lnTo>
                    <a:pt x="128" y="17"/>
                  </a:lnTo>
                  <a:lnTo>
                    <a:pt x="124" y="15"/>
                  </a:lnTo>
                  <a:lnTo>
                    <a:pt x="119" y="15"/>
                  </a:lnTo>
                  <a:lnTo>
                    <a:pt x="115" y="15"/>
                  </a:lnTo>
                  <a:lnTo>
                    <a:pt x="97" y="15"/>
                  </a:lnTo>
                  <a:lnTo>
                    <a:pt x="94" y="15"/>
                  </a:lnTo>
                  <a:lnTo>
                    <a:pt x="92" y="15"/>
                  </a:lnTo>
                  <a:lnTo>
                    <a:pt x="92" y="15"/>
                  </a:lnTo>
                  <a:lnTo>
                    <a:pt x="91" y="15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90" y="17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90" y="24"/>
                  </a:lnTo>
                  <a:lnTo>
                    <a:pt x="90" y="134"/>
                  </a:lnTo>
                  <a:close/>
                </a:path>
              </a:pathLst>
            </a:custGeom>
            <a:solidFill>
              <a:srgbClr val="4E49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3" name="Freeform 13"/>
            <p:cNvSpPr>
              <a:spLocks/>
            </p:cNvSpPr>
            <p:nvPr/>
          </p:nvSpPr>
          <p:spPr bwMode="auto">
            <a:xfrm>
              <a:off x="4883" y="1139"/>
              <a:ext cx="45" cy="47"/>
            </a:xfrm>
            <a:custGeom>
              <a:avLst/>
              <a:gdLst/>
              <a:ahLst/>
              <a:cxnLst>
                <a:cxn ang="0">
                  <a:pos x="164" y="169"/>
                </a:cxn>
                <a:cxn ang="0">
                  <a:pos x="168" y="175"/>
                </a:cxn>
                <a:cxn ang="0">
                  <a:pos x="170" y="177"/>
                </a:cxn>
                <a:cxn ang="0">
                  <a:pos x="168" y="179"/>
                </a:cxn>
                <a:cxn ang="0">
                  <a:pos x="158" y="181"/>
                </a:cxn>
                <a:cxn ang="0">
                  <a:pos x="126" y="188"/>
                </a:cxn>
                <a:cxn ang="0">
                  <a:pos x="101" y="188"/>
                </a:cxn>
                <a:cxn ang="0">
                  <a:pos x="76" y="185"/>
                </a:cxn>
                <a:cxn ang="0">
                  <a:pos x="59" y="181"/>
                </a:cxn>
                <a:cxn ang="0">
                  <a:pos x="45" y="174"/>
                </a:cxn>
                <a:cxn ang="0">
                  <a:pos x="31" y="164"/>
                </a:cxn>
                <a:cxn ang="0">
                  <a:pos x="17" y="149"/>
                </a:cxn>
                <a:cxn ang="0">
                  <a:pos x="5" y="126"/>
                </a:cxn>
                <a:cxn ang="0">
                  <a:pos x="0" y="101"/>
                </a:cxn>
                <a:cxn ang="0">
                  <a:pos x="2" y="75"/>
                </a:cxn>
                <a:cxn ang="0">
                  <a:pos x="12" y="51"/>
                </a:cxn>
                <a:cxn ang="0">
                  <a:pos x="26" y="31"/>
                </a:cxn>
                <a:cxn ang="0">
                  <a:pos x="38" y="20"/>
                </a:cxn>
                <a:cxn ang="0">
                  <a:pos x="51" y="13"/>
                </a:cxn>
                <a:cxn ang="0">
                  <a:pos x="68" y="6"/>
                </a:cxn>
                <a:cxn ang="0">
                  <a:pos x="86" y="2"/>
                </a:cxn>
                <a:cxn ang="0">
                  <a:pos x="107" y="1"/>
                </a:cxn>
                <a:cxn ang="0">
                  <a:pos x="136" y="2"/>
                </a:cxn>
                <a:cxn ang="0">
                  <a:pos x="151" y="6"/>
                </a:cxn>
                <a:cxn ang="0">
                  <a:pos x="162" y="11"/>
                </a:cxn>
                <a:cxn ang="0">
                  <a:pos x="165" y="40"/>
                </a:cxn>
                <a:cxn ang="0">
                  <a:pos x="163" y="49"/>
                </a:cxn>
                <a:cxn ang="0">
                  <a:pos x="158" y="47"/>
                </a:cxn>
                <a:cxn ang="0">
                  <a:pos x="153" y="34"/>
                </a:cxn>
                <a:cxn ang="0">
                  <a:pos x="146" y="24"/>
                </a:cxn>
                <a:cxn ang="0">
                  <a:pos x="137" y="15"/>
                </a:cxn>
                <a:cxn ang="0">
                  <a:pos x="124" y="11"/>
                </a:cxn>
                <a:cxn ang="0">
                  <a:pos x="108" y="8"/>
                </a:cxn>
                <a:cxn ang="0">
                  <a:pos x="81" y="11"/>
                </a:cxn>
                <a:cxn ang="0">
                  <a:pos x="59" y="20"/>
                </a:cxn>
                <a:cxn ang="0">
                  <a:pos x="43" y="36"/>
                </a:cxn>
                <a:cxn ang="0">
                  <a:pos x="33" y="55"/>
                </a:cxn>
                <a:cxn ang="0">
                  <a:pos x="29" y="76"/>
                </a:cxn>
                <a:cxn ang="0">
                  <a:pos x="29" y="101"/>
                </a:cxn>
                <a:cxn ang="0">
                  <a:pos x="33" y="127"/>
                </a:cxn>
                <a:cxn ang="0">
                  <a:pos x="45" y="150"/>
                </a:cxn>
                <a:cxn ang="0">
                  <a:pos x="62" y="166"/>
                </a:cxn>
                <a:cxn ang="0">
                  <a:pos x="84" y="177"/>
                </a:cxn>
                <a:cxn ang="0">
                  <a:pos x="112" y="179"/>
                </a:cxn>
                <a:cxn ang="0">
                  <a:pos x="126" y="178"/>
                </a:cxn>
                <a:cxn ang="0">
                  <a:pos x="136" y="175"/>
                </a:cxn>
                <a:cxn ang="0">
                  <a:pos x="140" y="169"/>
                </a:cxn>
                <a:cxn ang="0">
                  <a:pos x="142" y="146"/>
                </a:cxn>
                <a:cxn ang="0">
                  <a:pos x="140" y="127"/>
                </a:cxn>
                <a:cxn ang="0">
                  <a:pos x="138" y="124"/>
                </a:cxn>
                <a:cxn ang="0">
                  <a:pos x="128" y="120"/>
                </a:cxn>
                <a:cxn ang="0">
                  <a:pos x="111" y="118"/>
                </a:cxn>
                <a:cxn ang="0">
                  <a:pos x="111" y="112"/>
                </a:cxn>
                <a:cxn ang="0">
                  <a:pos x="123" y="112"/>
                </a:cxn>
                <a:cxn ang="0">
                  <a:pos x="155" y="112"/>
                </a:cxn>
                <a:cxn ang="0">
                  <a:pos x="176" y="112"/>
                </a:cxn>
                <a:cxn ang="0">
                  <a:pos x="181" y="115"/>
                </a:cxn>
                <a:cxn ang="0">
                  <a:pos x="175" y="118"/>
                </a:cxn>
                <a:cxn ang="0">
                  <a:pos x="167" y="122"/>
                </a:cxn>
                <a:cxn ang="0">
                  <a:pos x="163" y="132"/>
                </a:cxn>
              </a:cxnLst>
              <a:rect l="0" t="0" r="r" b="b"/>
              <a:pathLst>
                <a:path w="181" h="188">
                  <a:moveTo>
                    <a:pt x="163" y="157"/>
                  </a:moveTo>
                  <a:lnTo>
                    <a:pt x="163" y="160"/>
                  </a:lnTo>
                  <a:lnTo>
                    <a:pt x="164" y="164"/>
                  </a:lnTo>
                  <a:lnTo>
                    <a:pt x="164" y="165"/>
                  </a:lnTo>
                  <a:lnTo>
                    <a:pt x="164" y="166"/>
                  </a:lnTo>
                  <a:lnTo>
                    <a:pt x="164" y="169"/>
                  </a:lnTo>
                  <a:lnTo>
                    <a:pt x="164" y="170"/>
                  </a:lnTo>
                  <a:lnTo>
                    <a:pt x="165" y="171"/>
                  </a:lnTo>
                  <a:lnTo>
                    <a:pt x="165" y="171"/>
                  </a:lnTo>
                  <a:lnTo>
                    <a:pt x="167" y="172"/>
                  </a:lnTo>
                  <a:lnTo>
                    <a:pt x="167" y="174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69" y="176"/>
                  </a:lnTo>
                  <a:lnTo>
                    <a:pt x="170" y="176"/>
                  </a:lnTo>
                  <a:lnTo>
                    <a:pt x="170" y="176"/>
                  </a:lnTo>
                  <a:lnTo>
                    <a:pt x="170" y="176"/>
                  </a:lnTo>
                  <a:lnTo>
                    <a:pt x="170" y="177"/>
                  </a:lnTo>
                  <a:lnTo>
                    <a:pt x="170" y="177"/>
                  </a:lnTo>
                  <a:lnTo>
                    <a:pt x="170" y="178"/>
                  </a:lnTo>
                  <a:lnTo>
                    <a:pt x="170" y="178"/>
                  </a:lnTo>
                  <a:lnTo>
                    <a:pt x="170" y="178"/>
                  </a:lnTo>
                  <a:lnTo>
                    <a:pt x="169" y="179"/>
                  </a:lnTo>
                  <a:lnTo>
                    <a:pt x="168" y="179"/>
                  </a:lnTo>
                  <a:lnTo>
                    <a:pt x="167" y="179"/>
                  </a:lnTo>
                  <a:lnTo>
                    <a:pt x="165" y="179"/>
                  </a:lnTo>
                  <a:lnTo>
                    <a:pt x="164" y="179"/>
                  </a:lnTo>
                  <a:lnTo>
                    <a:pt x="162" y="181"/>
                  </a:lnTo>
                  <a:lnTo>
                    <a:pt x="159" y="181"/>
                  </a:lnTo>
                  <a:lnTo>
                    <a:pt x="158" y="181"/>
                  </a:lnTo>
                  <a:lnTo>
                    <a:pt x="156" y="182"/>
                  </a:lnTo>
                  <a:lnTo>
                    <a:pt x="151" y="183"/>
                  </a:lnTo>
                  <a:lnTo>
                    <a:pt x="145" y="184"/>
                  </a:lnTo>
                  <a:lnTo>
                    <a:pt x="138" y="185"/>
                  </a:lnTo>
                  <a:lnTo>
                    <a:pt x="132" y="187"/>
                  </a:lnTo>
                  <a:lnTo>
                    <a:pt x="126" y="188"/>
                  </a:lnTo>
                  <a:lnTo>
                    <a:pt x="119" y="188"/>
                  </a:lnTo>
                  <a:lnTo>
                    <a:pt x="117" y="188"/>
                  </a:lnTo>
                  <a:lnTo>
                    <a:pt x="113" y="188"/>
                  </a:lnTo>
                  <a:lnTo>
                    <a:pt x="111" y="188"/>
                  </a:lnTo>
                  <a:lnTo>
                    <a:pt x="108" y="188"/>
                  </a:lnTo>
                  <a:lnTo>
                    <a:pt x="101" y="188"/>
                  </a:lnTo>
                  <a:lnTo>
                    <a:pt x="96" y="188"/>
                  </a:lnTo>
                  <a:lnTo>
                    <a:pt x="90" y="188"/>
                  </a:lnTo>
                  <a:lnTo>
                    <a:pt x="84" y="187"/>
                  </a:lnTo>
                  <a:lnTo>
                    <a:pt x="81" y="187"/>
                  </a:lnTo>
                  <a:lnTo>
                    <a:pt x="79" y="185"/>
                  </a:lnTo>
                  <a:lnTo>
                    <a:pt x="76" y="185"/>
                  </a:lnTo>
                  <a:lnTo>
                    <a:pt x="73" y="184"/>
                  </a:lnTo>
                  <a:lnTo>
                    <a:pt x="70" y="184"/>
                  </a:lnTo>
                  <a:lnTo>
                    <a:pt x="68" y="183"/>
                  </a:lnTo>
                  <a:lnTo>
                    <a:pt x="65" y="182"/>
                  </a:lnTo>
                  <a:lnTo>
                    <a:pt x="62" y="182"/>
                  </a:lnTo>
                  <a:lnTo>
                    <a:pt x="59" y="181"/>
                  </a:lnTo>
                  <a:lnTo>
                    <a:pt x="57" y="179"/>
                  </a:lnTo>
                  <a:lnTo>
                    <a:pt x="55" y="178"/>
                  </a:lnTo>
                  <a:lnTo>
                    <a:pt x="52" y="177"/>
                  </a:lnTo>
                  <a:lnTo>
                    <a:pt x="50" y="176"/>
                  </a:lnTo>
                  <a:lnTo>
                    <a:pt x="48" y="175"/>
                  </a:lnTo>
                  <a:lnTo>
                    <a:pt x="45" y="174"/>
                  </a:lnTo>
                  <a:lnTo>
                    <a:pt x="43" y="172"/>
                  </a:lnTo>
                  <a:lnTo>
                    <a:pt x="40" y="171"/>
                  </a:lnTo>
                  <a:lnTo>
                    <a:pt x="38" y="169"/>
                  </a:lnTo>
                  <a:lnTo>
                    <a:pt x="36" y="168"/>
                  </a:lnTo>
                  <a:lnTo>
                    <a:pt x="33" y="165"/>
                  </a:lnTo>
                  <a:lnTo>
                    <a:pt x="31" y="164"/>
                  </a:lnTo>
                  <a:lnTo>
                    <a:pt x="30" y="162"/>
                  </a:lnTo>
                  <a:lnTo>
                    <a:pt x="27" y="160"/>
                  </a:lnTo>
                  <a:lnTo>
                    <a:pt x="25" y="158"/>
                  </a:lnTo>
                  <a:lnTo>
                    <a:pt x="23" y="156"/>
                  </a:lnTo>
                  <a:lnTo>
                    <a:pt x="19" y="152"/>
                  </a:lnTo>
                  <a:lnTo>
                    <a:pt x="17" y="149"/>
                  </a:lnTo>
                  <a:lnTo>
                    <a:pt x="14" y="145"/>
                  </a:lnTo>
                  <a:lnTo>
                    <a:pt x="12" y="141"/>
                  </a:lnTo>
                  <a:lnTo>
                    <a:pt x="11" y="138"/>
                  </a:lnTo>
                  <a:lnTo>
                    <a:pt x="8" y="134"/>
                  </a:lnTo>
                  <a:lnTo>
                    <a:pt x="7" y="131"/>
                  </a:lnTo>
                  <a:lnTo>
                    <a:pt x="5" y="126"/>
                  </a:lnTo>
                  <a:lnTo>
                    <a:pt x="4" y="122"/>
                  </a:lnTo>
                  <a:lnTo>
                    <a:pt x="2" y="119"/>
                  </a:lnTo>
                  <a:lnTo>
                    <a:pt x="2" y="114"/>
                  </a:lnTo>
                  <a:lnTo>
                    <a:pt x="1" y="110"/>
                  </a:lnTo>
                  <a:lnTo>
                    <a:pt x="1" y="106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3"/>
                  </a:lnTo>
                  <a:lnTo>
                    <a:pt x="1" y="88"/>
                  </a:lnTo>
                  <a:lnTo>
                    <a:pt x="1" y="84"/>
                  </a:lnTo>
                  <a:lnTo>
                    <a:pt x="2" y="80"/>
                  </a:lnTo>
                  <a:lnTo>
                    <a:pt x="2" y="75"/>
                  </a:lnTo>
                  <a:lnTo>
                    <a:pt x="4" y="71"/>
                  </a:lnTo>
                  <a:lnTo>
                    <a:pt x="5" y="66"/>
                  </a:lnTo>
                  <a:lnTo>
                    <a:pt x="6" y="63"/>
                  </a:lnTo>
                  <a:lnTo>
                    <a:pt x="8" y="58"/>
                  </a:lnTo>
                  <a:lnTo>
                    <a:pt x="10" y="55"/>
                  </a:lnTo>
                  <a:lnTo>
                    <a:pt x="12" y="51"/>
                  </a:lnTo>
                  <a:lnTo>
                    <a:pt x="14" y="46"/>
                  </a:lnTo>
                  <a:lnTo>
                    <a:pt x="17" y="43"/>
                  </a:lnTo>
                  <a:lnTo>
                    <a:pt x="19" y="39"/>
                  </a:lnTo>
                  <a:lnTo>
                    <a:pt x="21" y="36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40" y="19"/>
                  </a:lnTo>
                  <a:lnTo>
                    <a:pt x="42" y="18"/>
                  </a:lnTo>
                  <a:lnTo>
                    <a:pt x="44" y="16"/>
                  </a:lnTo>
                  <a:lnTo>
                    <a:pt x="46" y="15"/>
                  </a:lnTo>
                  <a:lnTo>
                    <a:pt x="49" y="14"/>
                  </a:lnTo>
                  <a:lnTo>
                    <a:pt x="51" y="13"/>
                  </a:lnTo>
                  <a:lnTo>
                    <a:pt x="54" y="12"/>
                  </a:lnTo>
                  <a:lnTo>
                    <a:pt x="56" y="11"/>
                  </a:lnTo>
                  <a:lnTo>
                    <a:pt x="59" y="9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3" y="5"/>
                  </a:lnTo>
                  <a:lnTo>
                    <a:pt x="76" y="3"/>
                  </a:lnTo>
                  <a:lnTo>
                    <a:pt x="80" y="3"/>
                  </a:lnTo>
                  <a:lnTo>
                    <a:pt x="82" y="2"/>
                  </a:lnTo>
                  <a:lnTo>
                    <a:pt x="86" y="2"/>
                  </a:lnTo>
                  <a:lnTo>
                    <a:pt x="89" y="2"/>
                  </a:lnTo>
                  <a:lnTo>
                    <a:pt x="93" y="1"/>
                  </a:lnTo>
                  <a:lnTo>
                    <a:pt x="96" y="1"/>
                  </a:lnTo>
                  <a:lnTo>
                    <a:pt x="99" y="1"/>
                  </a:lnTo>
                  <a:lnTo>
                    <a:pt x="104" y="1"/>
                  </a:lnTo>
                  <a:lnTo>
                    <a:pt x="107" y="1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1" y="1"/>
                  </a:lnTo>
                  <a:lnTo>
                    <a:pt x="127" y="1"/>
                  </a:lnTo>
                  <a:lnTo>
                    <a:pt x="132" y="2"/>
                  </a:lnTo>
                  <a:lnTo>
                    <a:pt x="136" y="2"/>
                  </a:lnTo>
                  <a:lnTo>
                    <a:pt x="139" y="3"/>
                  </a:lnTo>
                  <a:lnTo>
                    <a:pt x="143" y="5"/>
                  </a:lnTo>
                  <a:lnTo>
                    <a:pt x="145" y="5"/>
                  </a:lnTo>
                  <a:lnTo>
                    <a:pt x="148" y="6"/>
                  </a:lnTo>
                  <a:lnTo>
                    <a:pt x="149" y="6"/>
                  </a:lnTo>
                  <a:lnTo>
                    <a:pt x="151" y="6"/>
                  </a:lnTo>
                  <a:lnTo>
                    <a:pt x="153" y="7"/>
                  </a:lnTo>
                  <a:lnTo>
                    <a:pt x="156" y="7"/>
                  </a:lnTo>
                  <a:lnTo>
                    <a:pt x="158" y="7"/>
                  </a:lnTo>
                  <a:lnTo>
                    <a:pt x="161" y="7"/>
                  </a:lnTo>
                  <a:lnTo>
                    <a:pt x="162" y="7"/>
                  </a:lnTo>
                  <a:lnTo>
                    <a:pt x="162" y="11"/>
                  </a:lnTo>
                  <a:lnTo>
                    <a:pt x="162" y="15"/>
                  </a:lnTo>
                  <a:lnTo>
                    <a:pt x="162" y="19"/>
                  </a:lnTo>
                  <a:lnTo>
                    <a:pt x="163" y="24"/>
                  </a:lnTo>
                  <a:lnTo>
                    <a:pt x="163" y="30"/>
                  </a:lnTo>
                  <a:lnTo>
                    <a:pt x="164" y="34"/>
                  </a:lnTo>
                  <a:lnTo>
                    <a:pt x="165" y="40"/>
                  </a:lnTo>
                  <a:lnTo>
                    <a:pt x="165" y="46"/>
                  </a:lnTo>
                  <a:lnTo>
                    <a:pt x="165" y="47"/>
                  </a:lnTo>
                  <a:lnTo>
                    <a:pt x="165" y="47"/>
                  </a:lnTo>
                  <a:lnTo>
                    <a:pt x="165" y="47"/>
                  </a:lnTo>
                  <a:lnTo>
                    <a:pt x="164" y="47"/>
                  </a:lnTo>
                  <a:lnTo>
                    <a:pt x="163" y="49"/>
                  </a:lnTo>
                  <a:lnTo>
                    <a:pt x="162" y="49"/>
                  </a:lnTo>
                  <a:lnTo>
                    <a:pt x="162" y="49"/>
                  </a:lnTo>
                  <a:lnTo>
                    <a:pt x="161" y="49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8" y="47"/>
                  </a:lnTo>
                  <a:lnTo>
                    <a:pt x="158" y="47"/>
                  </a:lnTo>
                  <a:lnTo>
                    <a:pt x="157" y="45"/>
                  </a:lnTo>
                  <a:lnTo>
                    <a:pt x="157" y="41"/>
                  </a:lnTo>
                  <a:lnTo>
                    <a:pt x="156" y="39"/>
                  </a:lnTo>
                  <a:lnTo>
                    <a:pt x="155" y="37"/>
                  </a:lnTo>
                  <a:lnTo>
                    <a:pt x="153" y="34"/>
                  </a:lnTo>
                  <a:lnTo>
                    <a:pt x="152" y="33"/>
                  </a:lnTo>
                  <a:lnTo>
                    <a:pt x="151" y="31"/>
                  </a:lnTo>
                  <a:lnTo>
                    <a:pt x="150" y="28"/>
                  </a:lnTo>
                  <a:lnTo>
                    <a:pt x="149" y="27"/>
                  </a:lnTo>
                  <a:lnTo>
                    <a:pt x="148" y="25"/>
                  </a:lnTo>
                  <a:lnTo>
                    <a:pt x="146" y="24"/>
                  </a:lnTo>
                  <a:lnTo>
                    <a:pt x="145" y="22"/>
                  </a:lnTo>
                  <a:lnTo>
                    <a:pt x="143" y="20"/>
                  </a:lnTo>
                  <a:lnTo>
                    <a:pt x="142" y="19"/>
                  </a:lnTo>
                  <a:lnTo>
                    <a:pt x="140" y="18"/>
                  </a:lnTo>
                  <a:lnTo>
                    <a:pt x="138" y="16"/>
                  </a:lnTo>
                  <a:lnTo>
                    <a:pt x="137" y="15"/>
                  </a:lnTo>
                  <a:lnTo>
                    <a:pt x="134" y="14"/>
                  </a:lnTo>
                  <a:lnTo>
                    <a:pt x="132" y="14"/>
                  </a:lnTo>
                  <a:lnTo>
                    <a:pt x="131" y="13"/>
                  </a:lnTo>
                  <a:lnTo>
                    <a:pt x="128" y="12"/>
                  </a:lnTo>
                  <a:lnTo>
                    <a:pt x="126" y="12"/>
                  </a:lnTo>
                  <a:lnTo>
                    <a:pt x="124" y="11"/>
                  </a:lnTo>
                  <a:lnTo>
                    <a:pt x="123" y="11"/>
                  </a:lnTo>
                  <a:lnTo>
                    <a:pt x="120" y="9"/>
                  </a:lnTo>
                  <a:lnTo>
                    <a:pt x="118" y="9"/>
                  </a:lnTo>
                  <a:lnTo>
                    <a:pt x="115" y="9"/>
                  </a:lnTo>
                  <a:lnTo>
                    <a:pt x="113" y="9"/>
                  </a:lnTo>
                  <a:lnTo>
                    <a:pt x="108" y="8"/>
                  </a:lnTo>
                  <a:lnTo>
                    <a:pt x="102" y="8"/>
                  </a:lnTo>
                  <a:lnTo>
                    <a:pt x="98" y="8"/>
                  </a:lnTo>
                  <a:lnTo>
                    <a:pt x="94" y="9"/>
                  </a:lnTo>
                  <a:lnTo>
                    <a:pt x="89" y="9"/>
                  </a:lnTo>
                  <a:lnTo>
                    <a:pt x="84" y="11"/>
                  </a:lnTo>
                  <a:lnTo>
                    <a:pt x="81" y="11"/>
                  </a:lnTo>
                  <a:lnTo>
                    <a:pt x="76" y="12"/>
                  </a:lnTo>
                  <a:lnTo>
                    <a:pt x="73" y="13"/>
                  </a:lnTo>
                  <a:lnTo>
                    <a:pt x="69" y="15"/>
                  </a:lnTo>
                  <a:lnTo>
                    <a:pt x="65" y="16"/>
                  </a:lnTo>
                  <a:lnTo>
                    <a:pt x="62" y="19"/>
                  </a:lnTo>
                  <a:lnTo>
                    <a:pt x="59" y="20"/>
                  </a:lnTo>
                  <a:lnTo>
                    <a:pt x="56" y="22"/>
                  </a:lnTo>
                  <a:lnTo>
                    <a:pt x="54" y="25"/>
                  </a:lnTo>
                  <a:lnTo>
                    <a:pt x="50" y="27"/>
                  </a:lnTo>
                  <a:lnTo>
                    <a:pt x="48" y="30"/>
                  </a:lnTo>
                  <a:lnTo>
                    <a:pt x="45" y="32"/>
                  </a:lnTo>
                  <a:lnTo>
                    <a:pt x="43" y="36"/>
                  </a:lnTo>
                  <a:lnTo>
                    <a:pt x="42" y="38"/>
                  </a:lnTo>
                  <a:lnTo>
                    <a:pt x="39" y="41"/>
                  </a:lnTo>
                  <a:lnTo>
                    <a:pt x="37" y="44"/>
                  </a:lnTo>
                  <a:lnTo>
                    <a:pt x="36" y="47"/>
                  </a:lnTo>
                  <a:lnTo>
                    <a:pt x="34" y="51"/>
                  </a:lnTo>
                  <a:lnTo>
                    <a:pt x="33" y="55"/>
                  </a:lnTo>
                  <a:lnTo>
                    <a:pt x="32" y="57"/>
                  </a:lnTo>
                  <a:lnTo>
                    <a:pt x="31" y="61"/>
                  </a:lnTo>
                  <a:lnTo>
                    <a:pt x="30" y="64"/>
                  </a:lnTo>
                  <a:lnTo>
                    <a:pt x="29" y="68"/>
                  </a:lnTo>
                  <a:lnTo>
                    <a:pt x="29" y="72"/>
                  </a:lnTo>
                  <a:lnTo>
                    <a:pt x="29" y="76"/>
                  </a:lnTo>
                  <a:lnTo>
                    <a:pt x="27" y="80"/>
                  </a:lnTo>
                  <a:lnTo>
                    <a:pt x="27" y="83"/>
                  </a:lnTo>
                  <a:lnTo>
                    <a:pt x="27" y="87"/>
                  </a:lnTo>
                  <a:lnTo>
                    <a:pt x="27" y="91"/>
                  </a:lnTo>
                  <a:lnTo>
                    <a:pt x="27" y="96"/>
                  </a:lnTo>
                  <a:lnTo>
                    <a:pt x="29" y="101"/>
                  </a:lnTo>
                  <a:lnTo>
                    <a:pt x="29" y="106"/>
                  </a:lnTo>
                  <a:lnTo>
                    <a:pt x="30" y="110"/>
                  </a:lnTo>
                  <a:lnTo>
                    <a:pt x="30" y="115"/>
                  </a:lnTo>
                  <a:lnTo>
                    <a:pt x="31" y="119"/>
                  </a:lnTo>
                  <a:lnTo>
                    <a:pt x="32" y="124"/>
                  </a:lnTo>
                  <a:lnTo>
                    <a:pt x="33" y="127"/>
                  </a:lnTo>
                  <a:lnTo>
                    <a:pt x="36" y="132"/>
                  </a:lnTo>
                  <a:lnTo>
                    <a:pt x="37" y="135"/>
                  </a:lnTo>
                  <a:lnTo>
                    <a:pt x="39" y="139"/>
                  </a:lnTo>
                  <a:lnTo>
                    <a:pt x="40" y="143"/>
                  </a:lnTo>
                  <a:lnTo>
                    <a:pt x="43" y="146"/>
                  </a:lnTo>
                  <a:lnTo>
                    <a:pt x="45" y="150"/>
                  </a:lnTo>
                  <a:lnTo>
                    <a:pt x="48" y="153"/>
                  </a:lnTo>
                  <a:lnTo>
                    <a:pt x="50" y="156"/>
                  </a:lnTo>
                  <a:lnTo>
                    <a:pt x="54" y="159"/>
                  </a:lnTo>
                  <a:lnTo>
                    <a:pt x="56" y="162"/>
                  </a:lnTo>
                  <a:lnTo>
                    <a:pt x="59" y="164"/>
                  </a:lnTo>
                  <a:lnTo>
                    <a:pt x="62" y="166"/>
                  </a:lnTo>
                  <a:lnTo>
                    <a:pt x="65" y="169"/>
                  </a:lnTo>
                  <a:lnTo>
                    <a:pt x="69" y="171"/>
                  </a:lnTo>
                  <a:lnTo>
                    <a:pt x="73" y="172"/>
                  </a:lnTo>
                  <a:lnTo>
                    <a:pt x="77" y="175"/>
                  </a:lnTo>
                  <a:lnTo>
                    <a:pt x="81" y="176"/>
                  </a:lnTo>
                  <a:lnTo>
                    <a:pt x="84" y="177"/>
                  </a:lnTo>
                  <a:lnTo>
                    <a:pt x="89" y="178"/>
                  </a:lnTo>
                  <a:lnTo>
                    <a:pt x="94" y="179"/>
                  </a:lnTo>
                  <a:lnTo>
                    <a:pt x="99" y="179"/>
                  </a:lnTo>
                  <a:lnTo>
                    <a:pt x="104" y="179"/>
                  </a:lnTo>
                  <a:lnTo>
                    <a:pt x="108" y="181"/>
                  </a:lnTo>
                  <a:lnTo>
                    <a:pt x="112" y="179"/>
                  </a:lnTo>
                  <a:lnTo>
                    <a:pt x="114" y="179"/>
                  </a:lnTo>
                  <a:lnTo>
                    <a:pt x="118" y="179"/>
                  </a:lnTo>
                  <a:lnTo>
                    <a:pt x="120" y="179"/>
                  </a:lnTo>
                  <a:lnTo>
                    <a:pt x="123" y="179"/>
                  </a:lnTo>
                  <a:lnTo>
                    <a:pt x="125" y="178"/>
                  </a:lnTo>
                  <a:lnTo>
                    <a:pt x="126" y="178"/>
                  </a:lnTo>
                  <a:lnTo>
                    <a:pt x="128" y="178"/>
                  </a:lnTo>
                  <a:lnTo>
                    <a:pt x="131" y="177"/>
                  </a:lnTo>
                  <a:lnTo>
                    <a:pt x="132" y="177"/>
                  </a:lnTo>
                  <a:lnTo>
                    <a:pt x="133" y="176"/>
                  </a:lnTo>
                  <a:lnTo>
                    <a:pt x="134" y="175"/>
                  </a:lnTo>
                  <a:lnTo>
                    <a:pt x="136" y="175"/>
                  </a:lnTo>
                  <a:lnTo>
                    <a:pt x="137" y="174"/>
                  </a:lnTo>
                  <a:lnTo>
                    <a:pt x="138" y="172"/>
                  </a:lnTo>
                  <a:lnTo>
                    <a:pt x="138" y="172"/>
                  </a:lnTo>
                  <a:lnTo>
                    <a:pt x="139" y="171"/>
                  </a:lnTo>
                  <a:lnTo>
                    <a:pt x="139" y="170"/>
                  </a:lnTo>
                  <a:lnTo>
                    <a:pt x="140" y="169"/>
                  </a:lnTo>
                  <a:lnTo>
                    <a:pt x="140" y="166"/>
                  </a:lnTo>
                  <a:lnTo>
                    <a:pt x="140" y="165"/>
                  </a:lnTo>
                  <a:lnTo>
                    <a:pt x="140" y="163"/>
                  </a:lnTo>
                  <a:lnTo>
                    <a:pt x="140" y="159"/>
                  </a:lnTo>
                  <a:lnTo>
                    <a:pt x="142" y="157"/>
                  </a:lnTo>
                  <a:lnTo>
                    <a:pt x="142" y="146"/>
                  </a:lnTo>
                  <a:lnTo>
                    <a:pt x="142" y="141"/>
                  </a:lnTo>
                  <a:lnTo>
                    <a:pt x="140" y="138"/>
                  </a:lnTo>
                  <a:lnTo>
                    <a:pt x="140" y="134"/>
                  </a:lnTo>
                  <a:lnTo>
                    <a:pt x="140" y="132"/>
                  </a:lnTo>
                  <a:lnTo>
                    <a:pt x="140" y="130"/>
                  </a:lnTo>
                  <a:lnTo>
                    <a:pt x="140" y="127"/>
                  </a:lnTo>
                  <a:lnTo>
                    <a:pt x="139" y="127"/>
                  </a:lnTo>
                  <a:lnTo>
                    <a:pt x="139" y="126"/>
                  </a:lnTo>
                  <a:lnTo>
                    <a:pt x="139" y="125"/>
                  </a:lnTo>
                  <a:lnTo>
                    <a:pt x="138" y="125"/>
                  </a:lnTo>
                  <a:lnTo>
                    <a:pt x="138" y="124"/>
                  </a:lnTo>
                  <a:lnTo>
                    <a:pt x="138" y="124"/>
                  </a:lnTo>
                  <a:lnTo>
                    <a:pt x="137" y="122"/>
                  </a:lnTo>
                  <a:lnTo>
                    <a:pt x="137" y="122"/>
                  </a:lnTo>
                  <a:lnTo>
                    <a:pt x="134" y="121"/>
                  </a:lnTo>
                  <a:lnTo>
                    <a:pt x="133" y="121"/>
                  </a:lnTo>
                  <a:lnTo>
                    <a:pt x="131" y="120"/>
                  </a:lnTo>
                  <a:lnTo>
                    <a:pt x="128" y="120"/>
                  </a:lnTo>
                  <a:lnTo>
                    <a:pt x="126" y="120"/>
                  </a:lnTo>
                  <a:lnTo>
                    <a:pt x="124" y="119"/>
                  </a:lnTo>
                  <a:lnTo>
                    <a:pt x="112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11" y="116"/>
                  </a:lnTo>
                  <a:lnTo>
                    <a:pt x="111" y="115"/>
                  </a:lnTo>
                  <a:lnTo>
                    <a:pt x="109" y="114"/>
                  </a:lnTo>
                  <a:lnTo>
                    <a:pt x="111" y="113"/>
                  </a:lnTo>
                  <a:lnTo>
                    <a:pt x="111" y="113"/>
                  </a:lnTo>
                  <a:lnTo>
                    <a:pt x="111" y="112"/>
                  </a:lnTo>
                  <a:lnTo>
                    <a:pt x="111" y="112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14" y="112"/>
                  </a:lnTo>
                  <a:lnTo>
                    <a:pt x="119" y="112"/>
                  </a:lnTo>
                  <a:lnTo>
                    <a:pt x="123" y="112"/>
                  </a:lnTo>
                  <a:lnTo>
                    <a:pt x="128" y="112"/>
                  </a:lnTo>
                  <a:lnTo>
                    <a:pt x="133" y="112"/>
                  </a:lnTo>
                  <a:lnTo>
                    <a:pt x="138" y="112"/>
                  </a:lnTo>
                  <a:lnTo>
                    <a:pt x="144" y="112"/>
                  </a:lnTo>
                  <a:lnTo>
                    <a:pt x="150" y="112"/>
                  </a:lnTo>
                  <a:lnTo>
                    <a:pt x="155" y="112"/>
                  </a:lnTo>
                  <a:lnTo>
                    <a:pt x="158" y="112"/>
                  </a:lnTo>
                  <a:lnTo>
                    <a:pt x="162" y="112"/>
                  </a:lnTo>
                  <a:lnTo>
                    <a:pt x="165" y="112"/>
                  </a:lnTo>
                  <a:lnTo>
                    <a:pt x="169" y="112"/>
                  </a:lnTo>
                  <a:lnTo>
                    <a:pt x="173" y="112"/>
                  </a:lnTo>
                  <a:lnTo>
                    <a:pt x="176" y="112"/>
                  </a:lnTo>
                  <a:lnTo>
                    <a:pt x="180" y="112"/>
                  </a:lnTo>
                  <a:lnTo>
                    <a:pt x="180" y="112"/>
                  </a:lnTo>
                  <a:lnTo>
                    <a:pt x="180" y="113"/>
                  </a:lnTo>
                  <a:lnTo>
                    <a:pt x="181" y="113"/>
                  </a:lnTo>
                  <a:lnTo>
                    <a:pt x="181" y="114"/>
                  </a:lnTo>
                  <a:lnTo>
                    <a:pt x="181" y="115"/>
                  </a:lnTo>
                  <a:lnTo>
                    <a:pt x="181" y="116"/>
                  </a:lnTo>
                  <a:lnTo>
                    <a:pt x="180" y="116"/>
                  </a:lnTo>
                  <a:lnTo>
                    <a:pt x="180" y="116"/>
                  </a:lnTo>
                  <a:lnTo>
                    <a:pt x="180" y="118"/>
                  </a:lnTo>
                  <a:lnTo>
                    <a:pt x="180" y="118"/>
                  </a:lnTo>
                  <a:lnTo>
                    <a:pt x="175" y="118"/>
                  </a:lnTo>
                  <a:lnTo>
                    <a:pt x="173" y="119"/>
                  </a:lnTo>
                  <a:lnTo>
                    <a:pt x="171" y="119"/>
                  </a:lnTo>
                  <a:lnTo>
                    <a:pt x="170" y="120"/>
                  </a:lnTo>
                  <a:lnTo>
                    <a:pt x="168" y="120"/>
                  </a:lnTo>
                  <a:lnTo>
                    <a:pt x="167" y="121"/>
                  </a:lnTo>
                  <a:lnTo>
                    <a:pt x="167" y="122"/>
                  </a:lnTo>
                  <a:lnTo>
                    <a:pt x="165" y="124"/>
                  </a:lnTo>
                  <a:lnTo>
                    <a:pt x="165" y="125"/>
                  </a:lnTo>
                  <a:lnTo>
                    <a:pt x="164" y="126"/>
                  </a:lnTo>
                  <a:lnTo>
                    <a:pt x="164" y="128"/>
                  </a:lnTo>
                  <a:lnTo>
                    <a:pt x="164" y="130"/>
                  </a:lnTo>
                  <a:lnTo>
                    <a:pt x="163" y="132"/>
                  </a:lnTo>
                  <a:lnTo>
                    <a:pt x="163" y="137"/>
                  </a:lnTo>
                  <a:lnTo>
                    <a:pt x="163" y="141"/>
                  </a:lnTo>
                  <a:lnTo>
                    <a:pt x="163" y="157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4" name="Freeform 14"/>
            <p:cNvSpPr>
              <a:spLocks/>
            </p:cNvSpPr>
            <p:nvPr/>
          </p:nvSpPr>
          <p:spPr bwMode="auto">
            <a:xfrm>
              <a:off x="4931" y="1140"/>
              <a:ext cx="35" cy="45"/>
            </a:xfrm>
            <a:custGeom>
              <a:avLst/>
              <a:gdLst/>
              <a:ahLst/>
              <a:cxnLst>
                <a:cxn ang="0">
                  <a:pos x="25" y="27"/>
                </a:cxn>
                <a:cxn ang="0">
                  <a:pos x="24" y="16"/>
                </a:cxn>
                <a:cxn ang="0">
                  <a:pos x="22" y="13"/>
                </a:cxn>
                <a:cxn ang="0">
                  <a:pos x="19" y="9"/>
                </a:cxn>
                <a:cxn ang="0">
                  <a:pos x="16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0" y="0"/>
                </a:cxn>
                <a:cxn ang="0">
                  <a:pos x="36" y="0"/>
                </a:cxn>
                <a:cxn ang="0">
                  <a:pos x="53" y="0"/>
                </a:cxn>
                <a:cxn ang="0">
                  <a:pos x="70" y="0"/>
                </a:cxn>
                <a:cxn ang="0">
                  <a:pos x="70" y="1"/>
                </a:cxn>
                <a:cxn ang="0">
                  <a:pos x="72" y="4"/>
                </a:cxn>
                <a:cxn ang="0">
                  <a:pos x="70" y="6"/>
                </a:cxn>
                <a:cxn ang="0">
                  <a:pos x="56" y="8"/>
                </a:cxn>
                <a:cxn ang="0">
                  <a:pos x="53" y="9"/>
                </a:cxn>
                <a:cxn ang="0">
                  <a:pos x="50" y="13"/>
                </a:cxn>
                <a:cxn ang="0">
                  <a:pos x="49" y="16"/>
                </a:cxn>
                <a:cxn ang="0">
                  <a:pos x="48" y="27"/>
                </a:cxn>
                <a:cxn ang="0">
                  <a:pos x="48" y="135"/>
                </a:cxn>
                <a:cxn ang="0">
                  <a:pos x="48" y="151"/>
                </a:cxn>
                <a:cxn ang="0">
                  <a:pos x="49" y="158"/>
                </a:cxn>
                <a:cxn ang="0">
                  <a:pos x="51" y="163"/>
                </a:cxn>
                <a:cxn ang="0">
                  <a:pos x="56" y="166"/>
                </a:cxn>
                <a:cxn ang="0">
                  <a:pos x="61" y="169"/>
                </a:cxn>
                <a:cxn ang="0">
                  <a:pos x="69" y="170"/>
                </a:cxn>
                <a:cxn ang="0">
                  <a:pos x="82" y="171"/>
                </a:cxn>
                <a:cxn ang="0">
                  <a:pos x="106" y="170"/>
                </a:cxn>
                <a:cxn ang="0">
                  <a:pos x="116" y="167"/>
                </a:cxn>
                <a:cxn ang="0">
                  <a:pos x="120" y="164"/>
                </a:cxn>
                <a:cxn ang="0">
                  <a:pos x="125" y="158"/>
                </a:cxn>
                <a:cxn ang="0">
                  <a:pos x="129" y="149"/>
                </a:cxn>
                <a:cxn ang="0">
                  <a:pos x="133" y="140"/>
                </a:cxn>
                <a:cxn ang="0">
                  <a:pos x="136" y="140"/>
                </a:cxn>
                <a:cxn ang="0">
                  <a:pos x="139" y="141"/>
                </a:cxn>
                <a:cxn ang="0">
                  <a:pos x="141" y="142"/>
                </a:cxn>
                <a:cxn ang="0">
                  <a:pos x="136" y="159"/>
                </a:cxn>
                <a:cxn ang="0">
                  <a:pos x="131" y="176"/>
                </a:cxn>
                <a:cxn ang="0">
                  <a:pos x="117" y="179"/>
                </a:cxn>
                <a:cxn ang="0">
                  <a:pos x="82" y="179"/>
                </a:cxn>
                <a:cxn ang="0">
                  <a:pos x="32" y="179"/>
                </a:cxn>
                <a:cxn ang="0">
                  <a:pos x="16" y="179"/>
                </a:cxn>
                <a:cxn ang="0">
                  <a:pos x="1" y="179"/>
                </a:cxn>
                <a:cxn ang="0">
                  <a:pos x="0" y="178"/>
                </a:cxn>
                <a:cxn ang="0">
                  <a:pos x="0" y="174"/>
                </a:cxn>
                <a:cxn ang="0">
                  <a:pos x="8" y="172"/>
                </a:cxn>
                <a:cxn ang="0">
                  <a:pos x="18" y="171"/>
                </a:cxn>
                <a:cxn ang="0">
                  <a:pos x="20" y="169"/>
                </a:cxn>
                <a:cxn ang="0">
                  <a:pos x="23" y="165"/>
                </a:cxn>
                <a:cxn ang="0">
                  <a:pos x="25" y="155"/>
                </a:cxn>
                <a:cxn ang="0">
                  <a:pos x="25" y="139"/>
                </a:cxn>
              </a:cxnLst>
              <a:rect l="0" t="0" r="r" b="b"/>
              <a:pathLst>
                <a:path w="141" h="180">
                  <a:moveTo>
                    <a:pt x="25" y="40"/>
                  </a:moveTo>
                  <a:lnTo>
                    <a:pt x="25" y="35"/>
                  </a:lnTo>
                  <a:lnTo>
                    <a:pt x="25" y="31"/>
                  </a:lnTo>
                  <a:lnTo>
                    <a:pt x="25" y="27"/>
                  </a:lnTo>
                  <a:lnTo>
                    <a:pt x="25" y="23"/>
                  </a:lnTo>
                  <a:lnTo>
                    <a:pt x="24" y="20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0" y="10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1"/>
                  </a:lnTo>
                  <a:lnTo>
                    <a:pt x="72" y="1"/>
                  </a:lnTo>
                  <a:lnTo>
                    <a:pt x="72" y="2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4" y="7"/>
                  </a:lnTo>
                  <a:lnTo>
                    <a:pt x="61" y="7"/>
                  </a:lnTo>
                  <a:lnTo>
                    <a:pt x="58" y="7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1" y="10"/>
                  </a:lnTo>
                  <a:lnTo>
                    <a:pt x="51" y="11"/>
                  </a:lnTo>
                  <a:lnTo>
                    <a:pt x="50" y="11"/>
                  </a:lnTo>
                  <a:lnTo>
                    <a:pt x="50" y="13"/>
                  </a:lnTo>
                  <a:lnTo>
                    <a:pt x="50" y="14"/>
                  </a:lnTo>
                  <a:lnTo>
                    <a:pt x="49" y="14"/>
                  </a:lnTo>
                  <a:lnTo>
                    <a:pt x="49" y="15"/>
                  </a:lnTo>
                  <a:lnTo>
                    <a:pt x="49" y="16"/>
                  </a:lnTo>
                  <a:lnTo>
                    <a:pt x="48" y="17"/>
                  </a:lnTo>
                  <a:lnTo>
                    <a:pt x="48" y="20"/>
                  </a:lnTo>
                  <a:lnTo>
                    <a:pt x="48" y="23"/>
                  </a:lnTo>
                  <a:lnTo>
                    <a:pt x="48" y="27"/>
                  </a:lnTo>
                  <a:lnTo>
                    <a:pt x="48" y="31"/>
                  </a:lnTo>
                  <a:lnTo>
                    <a:pt x="48" y="35"/>
                  </a:lnTo>
                  <a:lnTo>
                    <a:pt x="48" y="40"/>
                  </a:lnTo>
                  <a:lnTo>
                    <a:pt x="48" y="135"/>
                  </a:lnTo>
                  <a:lnTo>
                    <a:pt x="48" y="141"/>
                  </a:lnTo>
                  <a:lnTo>
                    <a:pt x="48" y="146"/>
                  </a:lnTo>
                  <a:lnTo>
                    <a:pt x="48" y="148"/>
                  </a:lnTo>
                  <a:lnTo>
                    <a:pt x="48" y="151"/>
                  </a:lnTo>
                  <a:lnTo>
                    <a:pt x="48" y="153"/>
                  </a:lnTo>
                  <a:lnTo>
                    <a:pt x="48" y="154"/>
                  </a:lnTo>
                  <a:lnTo>
                    <a:pt x="49" y="155"/>
                  </a:lnTo>
                  <a:lnTo>
                    <a:pt x="49" y="158"/>
                  </a:lnTo>
                  <a:lnTo>
                    <a:pt x="49" y="159"/>
                  </a:lnTo>
                  <a:lnTo>
                    <a:pt x="50" y="160"/>
                  </a:lnTo>
                  <a:lnTo>
                    <a:pt x="50" y="161"/>
                  </a:lnTo>
                  <a:lnTo>
                    <a:pt x="51" y="163"/>
                  </a:lnTo>
                  <a:lnTo>
                    <a:pt x="53" y="164"/>
                  </a:lnTo>
                  <a:lnTo>
                    <a:pt x="53" y="165"/>
                  </a:lnTo>
                  <a:lnTo>
                    <a:pt x="54" y="166"/>
                  </a:lnTo>
                  <a:lnTo>
                    <a:pt x="56" y="166"/>
                  </a:lnTo>
                  <a:lnTo>
                    <a:pt x="57" y="167"/>
                  </a:lnTo>
                  <a:lnTo>
                    <a:pt x="58" y="167"/>
                  </a:lnTo>
                  <a:lnTo>
                    <a:pt x="60" y="169"/>
                  </a:lnTo>
                  <a:lnTo>
                    <a:pt x="61" y="169"/>
                  </a:lnTo>
                  <a:lnTo>
                    <a:pt x="63" y="169"/>
                  </a:lnTo>
                  <a:lnTo>
                    <a:pt x="64" y="170"/>
                  </a:lnTo>
                  <a:lnTo>
                    <a:pt x="67" y="170"/>
                  </a:lnTo>
                  <a:lnTo>
                    <a:pt x="69" y="170"/>
                  </a:lnTo>
                  <a:lnTo>
                    <a:pt x="73" y="171"/>
                  </a:lnTo>
                  <a:lnTo>
                    <a:pt x="75" y="171"/>
                  </a:lnTo>
                  <a:lnTo>
                    <a:pt x="79" y="171"/>
                  </a:lnTo>
                  <a:lnTo>
                    <a:pt x="82" y="171"/>
                  </a:lnTo>
                  <a:lnTo>
                    <a:pt x="91" y="171"/>
                  </a:lnTo>
                  <a:lnTo>
                    <a:pt x="97" y="171"/>
                  </a:lnTo>
                  <a:lnTo>
                    <a:pt x="102" y="170"/>
                  </a:lnTo>
                  <a:lnTo>
                    <a:pt x="106" y="170"/>
                  </a:lnTo>
                  <a:lnTo>
                    <a:pt x="110" y="170"/>
                  </a:lnTo>
                  <a:lnTo>
                    <a:pt x="112" y="169"/>
                  </a:lnTo>
                  <a:lnTo>
                    <a:pt x="114" y="169"/>
                  </a:lnTo>
                  <a:lnTo>
                    <a:pt x="116" y="167"/>
                  </a:lnTo>
                  <a:lnTo>
                    <a:pt x="117" y="166"/>
                  </a:lnTo>
                  <a:lnTo>
                    <a:pt x="118" y="166"/>
                  </a:lnTo>
                  <a:lnTo>
                    <a:pt x="119" y="165"/>
                  </a:lnTo>
                  <a:lnTo>
                    <a:pt x="120" y="164"/>
                  </a:lnTo>
                  <a:lnTo>
                    <a:pt x="122" y="163"/>
                  </a:lnTo>
                  <a:lnTo>
                    <a:pt x="123" y="161"/>
                  </a:lnTo>
                  <a:lnTo>
                    <a:pt x="124" y="159"/>
                  </a:lnTo>
                  <a:lnTo>
                    <a:pt x="125" y="158"/>
                  </a:lnTo>
                  <a:lnTo>
                    <a:pt x="126" y="155"/>
                  </a:lnTo>
                  <a:lnTo>
                    <a:pt x="127" y="154"/>
                  </a:lnTo>
                  <a:lnTo>
                    <a:pt x="127" y="152"/>
                  </a:lnTo>
                  <a:lnTo>
                    <a:pt x="129" y="149"/>
                  </a:lnTo>
                  <a:lnTo>
                    <a:pt x="130" y="147"/>
                  </a:lnTo>
                  <a:lnTo>
                    <a:pt x="131" y="145"/>
                  </a:lnTo>
                  <a:lnTo>
                    <a:pt x="132" y="142"/>
                  </a:lnTo>
                  <a:lnTo>
                    <a:pt x="133" y="140"/>
                  </a:lnTo>
                  <a:lnTo>
                    <a:pt x="133" y="140"/>
                  </a:lnTo>
                  <a:lnTo>
                    <a:pt x="135" y="140"/>
                  </a:lnTo>
                  <a:lnTo>
                    <a:pt x="135" y="140"/>
                  </a:lnTo>
                  <a:lnTo>
                    <a:pt x="136" y="140"/>
                  </a:lnTo>
                  <a:lnTo>
                    <a:pt x="137" y="140"/>
                  </a:lnTo>
                  <a:lnTo>
                    <a:pt x="138" y="140"/>
                  </a:lnTo>
                  <a:lnTo>
                    <a:pt x="138" y="140"/>
                  </a:lnTo>
                  <a:lnTo>
                    <a:pt x="139" y="141"/>
                  </a:lnTo>
                  <a:lnTo>
                    <a:pt x="139" y="141"/>
                  </a:lnTo>
                  <a:lnTo>
                    <a:pt x="141" y="141"/>
                  </a:lnTo>
                  <a:lnTo>
                    <a:pt x="141" y="141"/>
                  </a:lnTo>
                  <a:lnTo>
                    <a:pt x="141" y="142"/>
                  </a:lnTo>
                  <a:lnTo>
                    <a:pt x="141" y="145"/>
                  </a:lnTo>
                  <a:lnTo>
                    <a:pt x="139" y="148"/>
                  </a:lnTo>
                  <a:lnTo>
                    <a:pt x="138" y="153"/>
                  </a:lnTo>
                  <a:lnTo>
                    <a:pt x="136" y="159"/>
                  </a:lnTo>
                  <a:lnTo>
                    <a:pt x="135" y="165"/>
                  </a:lnTo>
                  <a:lnTo>
                    <a:pt x="132" y="171"/>
                  </a:lnTo>
                  <a:lnTo>
                    <a:pt x="131" y="174"/>
                  </a:lnTo>
                  <a:lnTo>
                    <a:pt x="131" y="176"/>
                  </a:lnTo>
                  <a:lnTo>
                    <a:pt x="130" y="178"/>
                  </a:lnTo>
                  <a:lnTo>
                    <a:pt x="129" y="180"/>
                  </a:lnTo>
                  <a:lnTo>
                    <a:pt x="123" y="179"/>
                  </a:lnTo>
                  <a:lnTo>
                    <a:pt x="117" y="179"/>
                  </a:lnTo>
                  <a:lnTo>
                    <a:pt x="108" y="179"/>
                  </a:lnTo>
                  <a:lnTo>
                    <a:pt x="100" y="179"/>
                  </a:lnTo>
                  <a:lnTo>
                    <a:pt x="92" y="179"/>
                  </a:lnTo>
                  <a:lnTo>
                    <a:pt x="82" y="179"/>
                  </a:lnTo>
                  <a:lnTo>
                    <a:pt x="72" y="179"/>
                  </a:lnTo>
                  <a:lnTo>
                    <a:pt x="61" y="179"/>
                  </a:lnTo>
                  <a:lnTo>
                    <a:pt x="36" y="179"/>
                  </a:lnTo>
                  <a:lnTo>
                    <a:pt x="32" y="179"/>
                  </a:lnTo>
                  <a:lnTo>
                    <a:pt x="29" y="179"/>
                  </a:lnTo>
                  <a:lnTo>
                    <a:pt x="24" y="179"/>
                  </a:lnTo>
                  <a:lnTo>
                    <a:pt x="20" y="179"/>
                  </a:lnTo>
                  <a:lnTo>
                    <a:pt x="16" y="179"/>
                  </a:lnTo>
                  <a:lnTo>
                    <a:pt x="12" y="179"/>
                  </a:lnTo>
                  <a:lnTo>
                    <a:pt x="6" y="179"/>
                  </a:lnTo>
                  <a:lnTo>
                    <a:pt x="1" y="180"/>
                  </a:lnTo>
                  <a:lnTo>
                    <a:pt x="1" y="179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7"/>
                  </a:lnTo>
                  <a:lnTo>
                    <a:pt x="0" y="176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4" y="171"/>
                  </a:lnTo>
                  <a:lnTo>
                    <a:pt x="16" y="171"/>
                  </a:lnTo>
                  <a:lnTo>
                    <a:pt x="18" y="171"/>
                  </a:lnTo>
                  <a:lnTo>
                    <a:pt x="19" y="170"/>
                  </a:lnTo>
                  <a:lnTo>
                    <a:pt x="19" y="170"/>
                  </a:lnTo>
                  <a:lnTo>
                    <a:pt x="20" y="169"/>
                  </a:lnTo>
                  <a:lnTo>
                    <a:pt x="20" y="169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3" y="166"/>
                  </a:lnTo>
                  <a:lnTo>
                    <a:pt x="23" y="165"/>
                  </a:lnTo>
                  <a:lnTo>
                    <a:pt x="24" y="164"/>
                  </a:lnTo>
                  <a:lnTo>
                    <a:pt x="24" y="161"/>
                  </a:lnTo>
                  <a:lnTo>
                    <a:pt x="24" y="159"/>
                  </a:lnTo>
                  <a:lnTo>
                    <a:pt x="25" y="155"/>
                  </a:lnTo>
                  <a:lnTo>
                    <a:pt x="25" y="152"/>
                  </a:lnTo>
                  <a:lnTo>
                    <a:pt x="25" y="148"/>
                  </a:lnTo>
                  <a:lnTo>
                    <a:pt x="25" y="144"/>
                  </a:lnTo>
                  <a:lnTo>
                    <a:pt x="25" y="139"/>
                  </a:lnTo>
                  <a:lnTo>
                    <a:pt x="25" y="4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5" name="Freeform 15"/>
            <p:cNvSpPr>
              <a:spLocks noEditPoints="1"/>
            </p:cNvSpPr>
            <p:nvPr/>
          </p:nvSpPr>
          <p:spPr bwMode="auto">
            <a:xfrm>
              <a:off x="4965" y="1139"/>
              <a:ext cx="48" cy="47"/>
            </a:xfrm>
            <a:custGeom>
              <a:avLst/>
              <a:gdLst/>
              <a:ahLst/>
              <a:cxnLst>
                <a:cxn ang="0">
                  <a:pos x="81" y="178"/>
                </a:cxn>
                <a:cxn ang="0">
                  <a:pos x="62" y="169"/>
                </a:cxn>
                <a:cxn ang="0">
                  <a:pos x="48" y="156"/>
                </a:cxn>
                <a:cxn ang="0">
                  <a:pos x="37" y="138"/>
                </a:cxn>
                <a:cxn ang="0">
                  <a:pos x="31" y="119"/>
                </a:cxn>
                <a:cxn ang="0">
                  <a:pos x="28" y="100"/>
                </a:cxn>
                <a:cxn ang="0">
                  <a:pos x="28" y="77"/>
                </a:cxn>
                <a:cxn ang="0">
                  <a:pos x="32" y="55"/>
                </a:cxn>
                <a:cxn ang="0">
                  <a:pos x="40" y="37"/>
                </a:cxn>
                <a:cxn ang="0">
                  <a:pos x="52" y="24"/>
                </a:cxn>
                <a:cxn ang="0">
                  <a:pos x="65" y="15"/>
                </a:cxn>
                <a:cxn ang="0">
                  <a:pos x="78" y="11"/>
                </a:cxn>
                <a:cxn ang="0">
                  <a:pos x="92" y="9"/>
                </a:cxn>
                <a:cxn ang="0">
                  <a:pos x="113" y="12"/>
                </a:cxn>
                <a:cxn ang="0">
                  <a:pos x="131" y="21"/>
                </a:cxn>
                <a:cxn ang="0">
                  <a:pos x="144" y="36"/>
                </a:cxn>
                <a:cxn ang="0">
                  <a:pos x="154" y="52"/>
                </a:cxn>
                <a:cxn ang="0">
                  <a:pos x="161" y="72"/>
                </a:cxn>
                <a:cxn ang="0">
                  <a:pos x="163" y="94"/>
                </a:cxn>
                <a:cxn ang="0">
                  <a:pos x="162" y="116"/>
                </a:cxn>
                <a:cxn ang="0">
                  <a:pos x="159" y="137"/>
                </a:cxn>
                <a:cxn ang="0">
                  <a:pos x="150" y="153"/>
                </a:cxn>
                <a:cxn ang="0">
                  <a:pos x="140" y="165"/>
                </a:cxn>
                <a:cxn ang="0">
                  <a:pos x="126" y="175"/>
                </a:cxn>
                <a:cxn ang="0">
                  <a:pos x="112" y="179"/>
                </a:cxn>
                <a:cxn ang="0">
                  <a:pos x="97" y="188"/>
                </a:cxn>
                <a:cxn ang="0">
                  <a:pos x="121" y="185"/>
                </a:cxn>
                <a:cxn ang="0">
                  <a:pos x="142" y="177"/>
                </a:cxn>
                <a:cxn ang="0">
                  <a:pos x="160" y="165"/>
                </a:cxn>
                <a:cxn ang="0">
                  <a:pos x="174" y="147"/>
                </a:cxn>
                <a:cxn ang="0">
                  <a:pos x="185" y="127"/>
                </a:cxn>
                <a:cxn ang="0">
                  <a:pos x="190" y="103"/>
                </a:cxn>
                <a:cxn ang="0">
                  <a:pos x="190" y="81"/>
                </a:cxn>
                <a:cxn ang="0">
                  <a:pos x="185" y="59"/>
                </a:cxn>
                <a:cxn ang="0">
                  <a:pos x="175" y="39"/>
                </a:cxn>
                <a:cxn ang="0">
                  <a:pos x="161" y="22"/>
                </a:cxn>
                <a:cxn ang="0">
                  <a:pos x="142" y="11"/>
                </a:cxn>
                <a:cxn ang="0">
                  <a:pos x="118" y="2"/>
                </a:cxn>
                <a:cxn ang="0">
                  <a:pos x="91" y="1"/>
                </a:cxn>
                <a:cxn ang="0">
                  <a:pos x="67" y="5"/>
                </a:cxn>
                <a:cxn ang="0">
                  <a:pos x="46" y="14"/>
                </a:cxn>
                <a:cxn ang="0">
                  <a:pos x="28" y="28"/>
                </a:cxn>
                <a:cxn ang="0">
                  <a:pos x="13" y="46"/>
                </a:cxn>
                <a:cxn ang="0">
                  <a:pos x="4" y="68"/>
                </a:cxn>
                <a:cxn ang="0">
                  <a:pos x="0" y="91"/>
                </a:cxn>
                <a:cxn ang="0">
                  <a:pos x="2" y="114"/>
                </a:cxn>
                <a:cxn ang="0">
                  <a:pos x="9" y="135"/>
                </a:cxn>
                <a:cxn ang="0">
                  <a:pos x="19" y="154"/>
                </a:cxn>
                <a:cxn ang="0">
                  <a:pos x="36" y="170"/>
                </a:cxn>
                <a:cxn ang="0">
                  <a:pos x="56" y="181"/>
                </a:cxn>
                <a:cxn ang="0">
                  <a:pos x="80" y="188"/>
                </a:cxn>
              </a:cxnLst>
              <a:rect l="0" t="0" r="r" b="b"/>
              <a:pathLst>
                <a:path w="191" h="188">
                  <a:moveTo>
                    <a:pt x="100" y="181"/>
                  </a:moveTo>
                  <a:lnTo>
                    <a:pt x="96" y="179"/>
                  </a:lnTo>
                  <a:lnTo>
                    <a:pt x="91" y="179"/>
                  </a:lnTo>
                  <a:lnTo>
                    <a:pt x="86" y="178"/>
                  </a:lnTo>
                  <a:lnTo>
                    <a:pt x="81" y="178"/>
                  </a:lnTo>
                  <a:lnTo>
                    <a:pt x="78" y="176"/>
                  </a:lnTo>
                  <a:lnTo>
                    <a:pt x="73" y="175"/>
                  </a:lnTo>
                  <a:lnTo>
                    <a:pt x="69" y="174"/>
                  </a:lnTo>
                  <a:lnTo>
                    <a:pt x="66" y="171"/>
                  </a:lnTo>
                  <a:lnTo>
                    <a:pt x="62" y="169"/>
                  </a:lnTo>
                  <a:lnTo>
                    <a:pt x="60" y="166"/>
                  </a:lnTo>
                  <a:lnTo>
                    <a:pt x="56" y="164"/>
                  </a:lnTo>
                  <a:lnTo>
                    <a:pt x="54" y="162"/>
                  </a:lnTo>
                  <a:lnTo>
                    <a:pt x="50" y="158"/>
                  </a:lnTo>
                  <a:lnTo>
                    <a:pt x="48" y="156"/>
                  </a:lnTo>
                  <a:lnTo>
                    <a:pt x="46" y="152"/>
                  </a:lnTo>
                  <a:lnTo>
                    <a:pt x="43" y="149"/>
                  </a:lnTo>
                  <a:lnTo>
                    <a:pt x="42" y="145"/>
                  </a:lnTo>
                  <a:lnTo>
                    <a:pt x="40" y="143"/>
                  </a:lnTo>
                  <a:lnTo>
                    <a:pt x="37" y="138"/>
                  </a:lnTo>
                  <a:lnTo>
                    <a:pt x="36" y="134"/>
                  </a:lnTo>
                  <a:lnTo>
                    <a:pt x="35" y="131"/>
                  </a:lnTo>
                  <a:lnTo>
                    <a:pt x="34" y="127"/>
                  </a:lnTo>
                  <a:lnTo>
                    <a:pt x="32" y="122"/>
                  </a:lnTo>
                  <a:lnTo>
                    <a:pt x="31" y="119"/>
                  </a:lnTo>
                  <a:lnTo>
                    <a:pt x="30" y="115"/>
                  </a:lnTo>
                  <a:lnTo>
                    <a:pt x="29" y="110"/>
                  </a:lnTo>
                  <a:lnTo>
                    <a:pt x="29" y="107"/>
                  </a:lnTo>
                  <a:lnTo>
                    <a:pt x="28" y="103"/>
                  </a:lnTo>
                  <a:lnTo>
                    <a:pt x="28" y="100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8" y="88"/>
                  </a:lnTo>
                  <a:lnTo>
                    <a:pt x="28" y="82"/>
                  </a:lnTo>
                  <a:lnTo>
                    <a:pt x="28" y="77"/>
                  </a:lnTo>
                  <a:lnTo>
                    <a:pt x="28" y="72"/>
                  </a:lnTo>
                  <a:lnTo>
                    <a:pt x="29" y="68"/>
                  </a:lnTo>
                  <a:lnTo>
                    <a:pt x="30" y="63"/>
                  </a:lnTo>
                  <a:lnTo>
                    <a:pt x="30" y="58"/>
                  </a:lnTo>
                  <a:lnTo>
                    <a:pt x="32" y="55"/>
                  </a:lnTo>
                  <a:lnTo>
                    <a:pt x="34" y="50"/>
                  </a:lnTo>
                  <a:lnTo>
                    <a:pt x="35" y="46"/>
                  </a:lnTo>
                  <a:lnTo>
                    <a:pt x="36" y="43"/>
                  </a:lnTo>
                  <a:lnTo>
                    <a:pt x="38" y="39"/>
                  </a:lnTo>
                  <a:lnTo>
                    <a:pt x="40" y="37"/>
                  </a:lnTo>
                  <a:lnTo>
                    <a:pt x="42" y="33"/>
                  </a:lnTo>
                  <a:lnTo>
                    <a:pt x="44" y="31"/>
                  </a:lnTo>
                  <a:lnTo>
                    <a:pt x="47" y="28"/>
                  </a:lnTo>
                  <a:lnTo>
                    <a:pt x="49" y="26"/>
                  </a:lnTo>
                  <a:lnTo>
                    <a:pt x="52" y="24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8"/>
                  </a:lnTo>
                  <a:lnTo>
                    <a:pt x="61" y="16"/>
                  </a:lnTo>
                  <a:lnTo>
                    <a:pt x="65" y="15"/>
                  </a:lnTo>
                  <a:lnTo>
                    <a:pt x="67" y="14"/>
                  </a:lnTo>
                  <a:lnTo>
                    <a:pt x="69" y="13"/>
                  </a:lnTo>
                  <a:lnTo>
                    <a:pt x="73" y="12"/>
                  </a:lnTo>
                  <a:lnTo>
                    <a:pt x="75" y="11"/>
                  </a:lnTo>
                  <a:lnTo>
                    <a:pt x="78" y="11"/>
                  </a:lnTo>
                  <a:lnTo>
                    <a:pt x="81" y="9"/>
                  </a:lnTo>
                  <a:lnTo>
                    <a:pt x="84" y="9"/>
                  </a:lnTo>
                  <a:lnTo>
                    <a:pt x="86" y="9"/>
                  </a:lnTo>
                  <a:lnTo>
                    <a:pt x="90" y="9"/>
                  </a:lnTo>
                  <a:lnTo>
                    <a:pt x="92" y="9"/>
                  </a:lnTo>
                  <a:lnTo>
                    <a:pt x="97" y="9"/>
                  </a:lnTo>
                  <a:lnTo>
                    <a:pt x="101" y="9"/>
                  </a:lnTo>
                  <a:lnTo>
                    <a:pt x="105" y="11"/>
                  </a:lnTo>
                  <a:lnTo>
                    <a:pt x="110" y="11"/>
                  </a:lnTo>
                  <a:lnTo>
                    <a:pt x="113" y="12"/>
                  </a:lnTo>
                  <a:lnTo>
                    <a:pt x="118" y="14"/>
                  </a:lnTo>
                  <a:lnTo>
                    <a:pt x="122" y="15"/>
                  </a:lnTo>
                  <a:lnTo>
                    <a:pt x="125" y="16"/>
                  </a:lnTo>
                  <a:lnTo>
                    <a:pt x="128" y="19"/>
                  </a:lnTo>
                  <a:lnTo>
                    <a:pt x="131" y="21"/>
                  </a:lnTo>
                  <a:lnTo>
                    <a:pt x="135" y="24"/>
                  </a:lnTo>
                  <a:lnTo>
                    <a:pt x="137" y="26"/>
                  </a:lnTo>
                  <a:lnTo>
                    <a:pt x="140" y="30"/>
                  </a:lnTo>
                  <a:lnTo>
                    <a:pt x="142" y="32"/>
                  </a:lnTo>
                  <a:lnTo>
                    <a:pt x="144" y="36"/>
                  </a:lnTo>
                  <a:lnTo>
                    <a:pt x="147" y="39"/>
                  </a:lnTo>
                  <a:lnTo>
                    <a:pt x="149" y="41"/>
                  </a:lnTo>
                  <a:lnTo>
                    <a:pt x="151" y="45"/>
                  </a:lnTo>
                  <a:lnTo>
                    <a:pt x="153" y="49"/>
                  </a:lnTo>
                  <a:lnTo>
                    <a:pt x="154" y="52"/>
                  </a:lnTo>
                  <a:lnTo>
                    <a:pt x="156" y="57"/>
                  </a:lnTo>
                  <a:lnTo>
                    <a:pt x="157" y="61"/>
                  </a:lnTo>
                  <a:lnTo>
                    <a:pt x="159" y="64"/>
                  </a:lnTo>
                  <a:lnTo>
                    <a:pt x="160" y="69"/>
                  </a:lnTo>
                  <a:lnTo>
                    <a:pt x="161" y="72"/>
                  </a:lnTo>
                  <a:lnTo>
                    <a:pt x="161" y="77"/>
                  </a:lnTo>
                  <a:lnTo>
                    <a:pt x="162" y="81"/>
                  </a:lnTo>
                  <a:lnTo>
                    <a:pt x="162" y="85"/>
                  </a:lnTo>
                  <a:lnTo>
                    <a:pt x="163" y="89"/>
                  </a:lnTo>
                  <a:lnTo>
                    <a:pt x="163" y="94"/>
                  </a:lnTo>
                  <a:lnTo>
                    <a:pt x="163" y="97"/>
                  </a:lnTo>
                  <a:lnTo>
                    <a:pt x="163" y="102"/>
                  </a:lnTo>
                  <a:lnTo>
                    <a:pt x="163" y="107"/>
                  </a:lnTo>
                  <a:lnTo>
                    <a:pt x="163" y="112"/>
                  </a:lnTo>
                  <a:lnTo>
                    <a:pt x="162" y="116"/>
                  </a:lnTo>
                  <a:lnTo>
                    <a:pt x="162" y="121"/>
                  </a:lnTo>
                  <a:lnTo>
                    <a:pt x="161" y="125"/>
                  </a:lnTo>
                  <a:lnTo>
                    <a:pt x="161" y="130"/>
                  </a:lnTo>
                  <a:lnTo>
                    <a:pt x="160" y="133"/>
                  </a:lnTo>
                  <a:lnTo>
                    <a:pt x="159" y="137"/>
                  </a:lnTo>
                  <a:lnTo>
                    <a:pt x="156" y="140"/>
                  </a:lnTo>
                  <a:lnTo>
                    <a:pt x="155" y="144"/>
                  </a:lnTo>
                  <a:lnTo>
                    <a:pt x="154" y="147"/>
                  </a:lnTo>
                  <a:lnTo>
                    <a:pt x="151" y="150"/>
                  </a:lnTo>
                  <a:lnTo>
                    <a:pt x="150" y="153"/>
                  </a:lnTo>
                  <a:lnTo>
                    <a:pt x="148" y="156"/>
                  </a:lnTo>
                  <a:lnTo>
                    <a:pt x="146" y="159"/>
                  </a:lnTo>
                  <a:lnTo>
                    <a:pt x="144" y="162"/>
                  </a:lnTo>
                  <a:lnTo>
                    <a:pt x="142" y="164"/>
                  </a:lnTo>
                  <a:lnTo>
                    <a:pt x="140" y="165"/>
                  </a:lnTo>
                  <a:lnTo>
                    <a:pt x="137" y="168"/>
                  </a:lnTo>
                  <a:lnTo>
                    <a:pt x="135" y="170"/>
                  </a:lnTo>
                  <a:lnTo>
                    <a:pt x="131" y="171"/>
                  </a:lnTo>
                  <a:lnTo>
                    <a:pt x="129" y="172"/>
                  </a:lnTo>
                  <a:lnTo>
                    <a:pt x="126" y="175"/>
                  </a:lnTo>
                  <a:lnTo>
                    <a:pt x="124" y="176"/>
                  </a:lnTo>
                  <a:lnTo>
                    <a:pt x="121" y="176"/>
                  </a:lnTo>
                  <a:lnTo>
                    <a:pt x="118" y="177"/>
                  </a:lnTo>
                  <a:lnTo>
                    <a:pt x="115" y="178"/>
                  </a:lnTo>
                  <a:lnTo>
                    <a:pt x="112" y="179"/>
                  </a:lnTo>
                  <a:lnTo>
                    <a:pt x="109" y="179"/>
                  </a:lnTo>
                  <a:lnTo>
                    <a:pt x="106" y="179"/>
                  </a:lnTo>
                  <a:lnTo>
                    <a:pt x="103" y="179"/>
                  </a:lnTo>
                  <a:lnTo>
                    <a:pt x="100" y="181"/>
                  </a:lnTo>
                  <a:close/>
                  <a:moveTo>
                    <a:pt x="97" y="188"/>
                  </a:moveTo>
                  <a:lnTo>
                    <a:pt x="101" y="188"/>
                  </a:lnTo>
                  <a:lnTo>
                    <a:pt x="106" y="188"/>
                  </a:lnTo>
                  <a:lnTo>
                    <a:pt x="111" y="188"/>
                  </a:lnTo>
                  <a:lnTo>
                    <a:pt x="116" y="187"/>
                  </a:lnTo>
                  <a:lnTo>
                    <a:pt x="121" y="185"/>
                  </a:lnTo>
                  <a:lnTo>
                    <a:pt x="124" y="184"/>
                  </a:lnTo>
                  <a:lnTo>
                    <a:pt x="129" y="183"/>
                  </a:lnTo>
                  <a:lnTo>
                    <a:pt x="134" y="182"/>
                  </a:lnTo>
                  <a:lnTo>
                    <a:pt x="137" y="179"/>
                  </a:lnTo>
                  <a:lnTo>
                    <a:pt x="142" y="177"/>
                  </a:lnTo>
                  <a:lnTo>
                    <a:pt x="146" y="176"/>
                  </a:lnTo>
                  <a:lnTo>
                    <a:pt x="149" y="174"/>
                  </a:lnTo>
                  <a:lnTo>
                    <a:pt x="153" y="170"/>
                  </a:lnTo>
                  <a:lnTo>
                    <a:pt x="156" y="168"/>
                  </a:lnTo>
                  <a:lnTo>
                    <a:pt x="160" y="165"/>
                  </a:lnTo>
                  <a:lnTo>
                    <a:pt x="163" y="162"/>
                  </a:lnTo>
                  <a:lnTo>
                    <a:pt x="166" y="158"/>
                  </a:lnTo>
                  <a:lnTo>
                    <a:pt x="169" y="154"/>
                  </a:lnTo>
                  <a:lnTo>
                    <a:pt x="172" y="151"/>
                  </a:lnTo>
                  <a:lnTo>
                    <a:pt x="174" y="147"/>
                  </a:lnTo>
                  <a:lnTo>
                    <a:pt x="176" y="144"/>
                  </a:lnTo>
                  <a:lnTo>
                    <a:pt x="179" y="140"/>
                  </a:lnTo>
                  <a:lnTo>
                    <a:pt x="181" y="135"/>
                  </a:lnTo>
                  <a:lnTo>
                    <a:pt x="184" y="132"/>
                  </a:lnTo>
                  <a:lnTo>
                    <a:pt x="185" y="127"/>
                  </a:lnTo>
                  <a:lnTo>
                    <a:pt x="186" y="122"/>
                  </a:lnTo>
                  <a:lnTo>
                    <a:pt x="187" y="118"/>
                  </a:lnTo>
                  <a:lnTo>
                    <a:pt x="188" y="113"/>
                  </a:lnTo>
                  <a:lnTo>
                    <a:pt x="190" y="108"/>
                  </a:lnTo>
                  <a:lnTo>
                    <a:pt x="190" y="103"/>
                  </a:lnTo>
                  <a:lnTo>
                    <a:pt x="191" y="99"/>
                  </a:lnTo>
                  <a:lnTo>
                    <a:pt x="191" y="94"/>
                  </a:lnTo>
                  <a:lnTo>
                    <a:pt x="191" y="89"/>
                  </a:lnTo>
                  <a:lnTo>
                    <a:pt x="190" y="84"/>
                  </a:lnTo>
                  <a:lnTo>
                    <a:pt x="190" y="81"/>
                  </a:lnTo>
                  <a:lnTo>
                    <a:pt x="190" y="76"/>
                  </a:lnTo>
                  <a:lnTo>
                    <a:pt x="188" y="71"/>
                  </a:lnTo>
                  <a:lnTo>
                    <a:pt x="187" y="68"/>
                  </a:lnTo>
                  <a:lnTo>
                    <a:pt x="186" y="63"/>
                  </a:lnTo>
                  <a:lnTo>
                    <a:pt x="185" y="59"/>
                  </a:lnTo>
                  <a:lnTo>
                    <a:pt x="182" y="55"/>
                  </a:lnTo>
                  <a:lnTo>
                    <a:pt x="181" y="51"/>
                  </a:lnTo>
                  <a:lnTo>
                    <a:pt x="179" y="47"/>
                  </a:lnTo>
                  <a:lnTo>
                    <a:pt x="178" y="43"/>
                  </a:lnTo>
                  <a:lnTo>
                    <a:pt x="175" y="39"/>
                  </a:lnTo>
                  <a:lnTo>
                    <a:pt x="173" y="36"/>
                  </a:lnTo>
                  <a:lnTo>
                    <a:pt x="169" y="32"/>
                  </a:lnTo>
                  <a:lnTo>
                    <a:pt x="167" y="30"/>
                  </a:lnTo>
                  <a:lnTo>
                    <a:pt x="163" y="26"/>
                  </a:lnTo>
                  <a:lnTo>
                    <a:pt x="161" y="22"/>
                  </a:lnTo>
                  <a:lnTo>
                    <a:pt x="157" y="20"/>
                  </a:lnTo>
                  <a:lnTo>
                    <a:pt x="154" y="18"/>
                  </a:lnTo>
                  <a:lnTo>
                    <a:pt x="150" y="15"/>
                  </a:lnTo>
                  <a:lnTo>
                    <a:pt x="146" y="13"/>
                  </a:lnTo>
                  <a:lnTo>
                    <a:pt x="142" y="11"/>
                  </a:lnTo>
                  <a:lnTo>
                    <a:pt x="137" y="8"/>
                  </a:lnTo>
                  <a:lnTo>
                    <a:pt x="134" y="7"/>
                  </a:lnTo>
                  <a:lnTo>
                    <a:pt x="129" y="5"/>
                  </a:lnTo>
                  <a:lnTo>
                    <a:pt x="124" y="3"/>
                  </a:lnTo>
                  <a:lnTo>
                    <a:pt x="118" y="2"/>
                  </a:lnTo>
                  <a:lnTo>
                    <a:pt x="113" y="2"/>
                  </a:lnTo>
                  <a:lnTo>
                    <a:pt x="107" y="1"/>
                  </a:lnTo>
                  <a:lnTo>
                    <a:pt x="103" y="1"/>
                  </a:lnTo>
                  <a:lnTo>
                    <a:pt x="97" y="0"/>
                  </a:lnTo>
                  <a:lnTo>
                    <a:pt x="91" y="1"/>
                  </a:lnTo>
                  <a:lnTo>
                    <a:pt x="86" y="1"/>
                  </a:lnTo>
                  <a:lnTo>
                    <a:pt x="81" y="1"/>
                  </a:lnTo>
                  <a:lnTo>
                    <a:pt x="77" y="2"/>
                  </a:lnTo>
                  <a:lnTo>
                    <a:pt x="72" y="3"/>
                  </a:lnTo>
                  <a:lnTo>
                    <a:pt x="67" y="5"/>
                  </a:lnTo>
                  <a:lnTo>
                    <a:pt x="62" y="6"/>
                  </a:lnTo>
                  <a:lnTo>
                    <a:pt x="57" y="8"/>
                  </a:lnTo>
                  <a:lnTo>
                    <a:pt x="54" y="9"/>
                  </a:lnTo>
                  <a:lnTo>
                    <a:pt x="49" y="12"/>
                  </a:lnTo>
                  <a:lnTo>
                    <a:pt x="46" y="14"/>
                  </a:lnTo>
                  <a:lnTo>
                    <a:pt x="42" y="16"/>
                  </a:lnTo>
                  <a:lnTo>
                    <a:pt x="37" y="19"/>
                  </a:lnTo>
                  <a:lnTo>
                    <a:pt x="34" y="22"/>
                  </a:lnTo>
                  <a:lnTo>
                    <a:pt x="30" y="25"/>
                  </a:lnTo>
                  <a:lnTo>
                    <a:pt x="28" y="28"/>
                  </a:lnTo>
                  <a:lnTo>
                    <a:pt x="24" y="31"/>
                  </a:lnTo>
                  <a:lnTo>
                    <a:pt x="22" y="34"/>
                  </a:lnTo>
                  <a:lnTo>
                    <a:pt x="18" y="38"/>
                  </a:lnTo>
                  <a:lnTo>
                    <a:pt x="16" y="43"/>
                  </a:lnTo>
                  <a:lnTo>
                    <a:pt x="13" y="46"/>
                  </a:lnTo>
                  <a:lnTo>
                    <a:pt x="11" y="50"/>
                  </a:lnTo>
                  <a:lnTo>
                    <a:pt x="9" y="55"/>
                  </a:lnTo>
                  <a:lnTo>
                    <a:pt x="8" y="58"/>
                  </a:lnTo>
                  <a:lnTo>
                    <a:pt x="5" y="63"/>
                  </a:lnTo>
                  <a:lnTo>
                    <a:pt x="4" y="68"/>
                  </a:lnTo>
                  <a:lnTo>
                    <a:pt x="3" y="72"/>
                  </a:lnTo>
                  <a:lnTo>
                    <a:pt x="2" y="77"/>
                  </a:lnTo>
                  <a:lnTo>
                    <a:pt x="2" y="82"/>
                  </a:lnTo>
                  <a:lnTo>
                    <a:pt x="0" y="87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0" y="101"/>
                  </a:lnTo>
                  <a:lnTo>
                    <a:pt x="0" y="106"/>
                  </a:lnTo>
                  <a:lnTo>
                    <a:pt x="2" y="110"/>
                  </a:lnTo>
                  <a:lnTo>
                    <a:pt x="2" y="114"/>
                  </a:lnTo>
                  <a:lnTo>
                    <a:pt x="3" y="119"/>
                  </a:lnTo>
                  <a:lnTo>
                    <a:pt x="4" y="122"/>
                  </a:lnTo>
                  <a:lnTo>
                    <a:pt x="5" y="127"/>
                  </a:lnTo>
                  <a:lnTo>
                    <a:pt x="6" y="132"/>
                  </a:lnTo>
                  <a:lnTo>
                    <a:pt x="9" y="135"/>
                  </a:lnTo>
                  <a:lnTo>
                    <a:pt x="10" y="139"/>
                  </a:lnTo>
                  <a:lnTo>
                    <a:pt x="12" y="144"/>
                  </a:lnTo>
                  <a:lnTo>
                    <a:pt x="15" y="147"/>
                  </a:lnTo>
                  <a:lnTo>
                    <a:pt x="17" y="151"/>
                  </a:lnTo>
                  <a:lnTo>
                    <a:pt x="19" y="154"/>
                  </a:lnTo>
                  <a:lnTo>
                    <a:pt x="23" y="158"/>
                  </a:lnTo>
                  <a:lnTo>
                    <a:pt x="25" y="160"/>
                  </a:lnTo>
                  <a:lnTo>
                    <a:pt x="29" y="164"/>
                  </a:lnTo>
                  <a:lnTo>
                    <a:pt x="32" y="166"/>
                  </a:lnTo>
                  <a:lnTo>
                    <a:pt x="36" y="170"/>
                  </a:lnTo>
                  <a:lnTo>
                    <a:pt x="40" y="172"/>
                  </a:lnTo>
                  <a:lnTo>
                    <a:pt x="43" y="175"/>
                  </a:lnTo>
                  <a:lnTo>
                    <a:pt x="48" y="177"/>
                  </a:lnTo>
                  <a:lnTo>
                    <a:pt x="52" y="179"/>
                  </a:lnTo>
                  <a:lnTo>
                    <a:pt x="56" y="181"/>
                  </a:lnTo>
                  <a:lnTo>
                    <a:pt x="61" y="183"/>
                  </a:lnTo>
                  <a:lnTo>
                    <a:pt x="66" y="184"/>
                  </a:lnTo>
                  <a:lnTo>
                    <a:pt x="71" y="185"/>
                  </a:lnTo>
                  <a:lnTo>
                    <a:pt x="75" y="187"/>
                  </a:lnTo>
                  <a:lnTo>
                    <a:pt x="80" y="188"/>
                  </a:lnTo>
                  <a:lnTo>
                    <a:pt x="86" y="188"/>
                  </a:lnTo>
                  <a:lnTo>
                    <a:pt x="91" y="188"/>
                  </a:lnTo>
                  <a:lnTo>
                    <a:pt x="97" y="188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6" name="Freeform 16"/>
            <p:cNvSpPr>
              <a:spLocks noEditPoints="1"/>
            </p:cNvSpPr>
            <p:nvPr/>
          </p:nvSpPr>
          <p:spPr bwMode="auto">
            <a:xfrm>
              <a:off x="5016" y="1140"/>
              <a:ext cx="35" cy="45"/>
            </a:xfrm>
            <a:custGeom>
              <a:avLst/>
              <a:gdLst/>
              <a:ahLst/>
              <a:cxnLst>
                <a:cxn ang="0">
                  <a:pos x="46" y="89"/>
                </a:cxn>
                <a:cxn ang="0">
                  <a:pos x="56" y="86"/>
                </a:cxn>
                <a:cxn ang="0">
                  <a:pos x="82" y="89"/>
                </a:cxn>
                <a:cxn ang="0">
                  <a:pos x="99" y="97"/>
                </a:cxn>
                <a:cxn ang="0">
                  <a:pos x="109" y="109"/>
                </a:cxn>
                <a:cxn ang="0">
                  <a:pos x="114" y="123"/>
                </a:cxn>
                <a:cxn ang="0">
                  <a:pos x="115" y="139"/>
                </a:cxn>
                <a:cxn ang="0">
                  <a:pos x="110" y="153"/>
                </a:cxn>
                <a:cxn ang="0">
                  <a:pos x="102" y="163"/>
                </a:cxn>
                <a:cxn ang="0">
                  <a:pos x="91" y="169"/>
                </a:cxn>
                <a:cxn ang="0">
                  <a:pos x="77" y="171"/>
                </a:cxn>
                <a:cxn ang="0">
                  <a:pos x="62" y="171"/>
                </a:cxn>
                <a:cxn ang="0">
                  <a:pos x="53" y="166"/>
                </a:cxn>
                <a:cxn ang="0">
                  <a:pos x="47" y="157"/>
                </a:cxn>
                <a:cxn ang="0">
                  <a:pos x="45" y="134"/>
                </a:cxn>
                <a:cxn ang="0">
                  <a:pos x="21" y="164"/>
                </a:cxn>
                <a:cxn ang="0">
                  <a:pos x="18" y="170"/>
                </a:cxn>
                <a:cxn ang="0">
                  <a:pos x="3" y="173"/>
                </a:cxn>
                <a:cxn ang="0">
                  <a:pos x="2" y="179"/>
                </a:cxn>
                <a:cxn ang="0">
                  <a:pos x="19" y="179"/>
                </a:cxn>
                <a:cxn ang="0">
                  <a:pos x="47" y="179"/>
                </a:cxn>
                <a:cxn ang="0">
                  <a:pos x="76" y="179"/>
                </a:cxn>
                <a:cxn ang="0">
                  <a:pos x="102" y="176"/>
                </a:cxn>
                <a:cxn ang="0">
                  <a:pos x="122" y="165"/>
                </a:cxn>
                <a:cxn ang="0">
                  <a:pos x="134" y="151"/>
                </a:cxn>
                <a:cxn ang="0">
                  <a:pos x="139" y="133"/>
                </a:cxn>
                <a:cxn ang="0">
                  <a:pos x="138" y="115"/>
                </a:cxn>
                <a:cxn ang="0">
                  <a:pos x="132" y="101"/>
                </a:cxn>
                <a:cxn ang="0">
                  <a:pos x="122" y="91"/>
                </a:cxn>
                <a:cxn ang="0">
                  <a:pos x="109" y="83"/>
                </a:cxn>
                <a:cxn ang="0">
                  <a:pos x="99" y="80"/>
                </a:cxn>
                <a:cxn ang="0">
                  <a:pos x="109" y="72"/>
                </a:cxn>
                <a:cxn ang="0">
                  <a:pos x="122" y="58"/>
                </a:cxn>
                <a:cxn ang="0">
                  <a:pos x="125" y="47"/>
                </a:cxn>
                <a:cxn ang="0">
                  <a:pos x="125" y="32"/>
                </a:cxn>
                <a:cxn ang="0">
                  <a:pos x="116" y="15"/>
                </a:cxn>
                <a:cxn ang="0">
                  <a:pos x="103" y="6"/>
                </a:cxn>
                <a:cxn ang="0">
                  <a:pos x="84" y="1"/>
                </a:cxn>
                <a:cxn ang="0">
                  <a:pos x="50" y="0"/>
                </a:cxn>
                <a:cxn ang="0">
                  <a:pos x="1" y="1"/>
                </a:cxn>
                <a:cxn ang="0">
                  <a:pos x="0" y="6"/>
                </a:cxn>
                <a:cxn ang="0">
                  <a:pos x="12" y="9"/>
                </a:cxn>
                <a:cxn ang="0">
                  <a:pos x="21" y="15"/>
                </a:cxn>
                <a:cxn ang="0">
                  <a:pos x="22" y="32"/>
                </a:cxn>
                <a:cxn ang="0">
                  <a:pos x="46" y="11"/>
                </a:cxn>
                <a:cxn ang="0">
                  <a:pos x="52" y="8"/>
                </a:cxn>
                <a:cxn ang="0">
                  <a:pos x="69" y="8"/>
                </a:cxn>
                <a:cxn ang="0">
                  <a:pos x="82" y="11"/>
                </a:cxn>
                <a:cxn ang="0">
                  <a:pos x="93" y="19"/>
                </a:cxn>
                <a:cxn ang="0">
                  <a:pos x="100" y="29"/>
                </a:cxn>
                <a:cxn ang="0">
                  <a:pos x="102" y="44"/>
                </a:cxn>
                <a:cxn ang="0">
                  <a:pos x="100" y="58"/>
                </a:cxn>
                <a:cxn ang="0">
                  <a:pos x="94" y="69"/>
                </a:cxn>
                <a:cxn ang="0">
                  <a:pos x="83" y="75"/>
                </a:cxn>
                <a:cxn ang="0">
                  <a:pos x="69" y="78"/>
                </a:cxn>
                <a:cxn ang="0">
                  <a:pos x="47" y="78"/>
                </a:cxn>
                <a:cxn ang="0">
                  <a:pos x="45" y="71"/>
                </a:cxn>
              </a:cxnLst>
              <a:rect l="0" t="0" r="r" b="b"/>
              <a:pathLst>
                <a:path w="140" h="180">
                  <a:moveTo>
                    <a:pt x="45" y="94"/>
                  </a:moveTo>
                  <a:lnTo>
                    <a:pt x="45" y="92"/>
                  </a:lnTo>
                  <a:lnTo>
                    <a:pt x="45" y="92"/>
                  </a:lnTo>
                  <a:lnTo>
                    <a:pt x="45" y="91"/>
                  </a:lnTo>
                  <a:lnTo>
                    <a:pt x="45" y="90"/>
                  </a:lnTo>
                  <a:lnTo>
                    <a:pt x="46" y="90"/>
                  </a:lnTo>
                  <a:lnTo>
                    <a:pt x="46" y="89"/>
                  </a:lnTo>
                  <a:lnTo>
                    <a:pt x="46" y="89"/>
                  </a:lnTo>
                  <a:lnTo>
                    <a:pt x="47" y="89"/>
                  </a:lnTo>
                  <a:lnTo>
                    <a:pt x="49" y="88"/>
                  </a:lnTo>
                  <a:lnTo>
                    <a:pt x="50" y="88"/>
                  </a:lnTo>
                  <a:lnTo>
                    <a:pt x="51" y="88"/>
                  </a:lnTo>
                  <a:lnTo>
                    <a:pt x="52" y="88"/>
                  </a:lnTo>
                  <a:lnTo>
                    <a:pt x="56" y="86"/>
                  </a:lnTo>
                  <a:lnTo>
                    <a:pt x="60" y="86"/>
                  </a:lnTo>
                  <a:lnTo>
                    <a:pt x="65" y="86"/>
                  </a:lnTo>
                  <a:lnTo>
                    <a:pt x="69" y="88"/>
                  </a:lnTo>
                  <a:lnTo>
                    <a:pt x="72" y="88"/>
                  </a:lnTo>
                  <a:lnTo>
                    <a:pt x="76" y="88"/>
                  </a:lnTo>
                  <a:lnTo>
                    <a:pt x="78" y="89"/>
                  </a:lnTo>
                  <a:lnTo>
                    <a:pt x="82" y="89"/>
                  </a:lnTo>
                  <a:lnTo>
                    <a:pt x="84" y="90"/>
                  </a:lnTo>
                  <a:lnTo>
                    <a:pt x="88" y="91"/>
                  </a:lnTo>
                  <a:lnTo>
                    <a:pt x="90" y="92"/>
                  </a:lnTo>
                  <a:lnTo>
                    <a:pt x="93" y="94"/>
                  </a:lnTo>
                  <a:lnTo>
                    <a:pt x="95" y="95"/>
                  </a:lnTo>
                  <a:lnTo>
                    <a:pt x="97" y="96"/>
                  </a:lnTo>
                  <a:lnTo>
                    <a:pt x="99" y="97"/>
                  </a:lnTo>
                  <a:lnTo>
                    <a:pt x="101" y="98"/>
                  </a:lnTo>
                  <a:lnTo>
                    <a:pt x="102" y="101"/>
                  </a:lnTo>
                  <a:lnTo>
                    <a:pt x="105" y="102"/>
                  </a:lnTo>
                  <a:lnTo>
                    <a:pt x="106" y="104"/>
                  </a:lnTo>
                  <a:lnTo>
                    <a:pt x="107" y="105"/>
                  </a:lnTo>
                  <a:lnTo>
                    <a:pt x="108" y="108"/>
                  </a:lnTo>
                  <a:lnTo>
                    <a:pt x="109" y="109"/>
                  </a:lnTo>
                  <a:lnTo>
                    <a:pt x="110" y="111"/>
                  </a:lnTo>
                  <a:lnTo>
                    <a:pt x="112" y="113"/>
                  </a:lnTo>
                  <a:lnTo>
                    <a:pt x="112" y="115"/>
                  </a:lnTo>
                  <a:lnTo>
                    <a:pt x="113" y="117"/>
                  </a:lnTo>
                  <a:lnTo>
                    <a:pt x="113" y="119"/>
                  </a:lnTo>
                  <a:lnTo>
                    <a:pt x="114" y="121"/>
                  </a:lnTo>
                  <a:lnTo>
                    <a:pt x="114" y="123"/>
                  </a:lnTo>
                  <a:lnTo>
                    <a:pt x="114" y="126"/>
                  </a:lnTo>
                  <a:lnTo>
                    <a:pt x="115" y="127"/>
                  </a:lnTo>
                  <a:lnTo>
                    <a:pt x="115" y="129"/>
                  </a:lnTo>
                  <a:lnTo>
                    <a:pt x="115" y="132"/>
                  </a:lnTo>
                  <a:lnTo>
                    <a:pt x="115" y="133"/>
                  </a:lnTo>
                  <a:lnTo>
                    <a:pt x="115" y="136"/>
                  </a:lnTo>
                  <a:lnTo>
                    <a:pt x="115" y="139"/>
                  </a:lnTo>
                  <a:lnTo>
                    <a:pt x="114" y="141"/>
                  </a:lnTo>
                  <a:lnTo>
                    <a:pt x="114" y="142"/>
                  </a:lnTo>
                  <a:lnTo>
                    <a:pt x="114" y="145"/>
                  </a:lnTo>
                  <a:lnTo>
                    <a:pt x="113" y="147"/>
                  </a:lnTo>
                  <a:lnTo>
                    <a:pt x="113" y="149"/>
                  </a:lnTo>
                  <a:lnTo>
                    <a:pt x="112" y="151"/>
                  </a:lnTo>
                  <a:lnTo>
                    <a:pt x="110" y="153"/>
                  </a:lnTo>
                  <a:lnTo>
                    <a:pt x="110" y="154"/>
                  </a:lnTo>
                  <a:lnTo>
                    <a:pt x="109" y="155"/>
                  </a:lnTo>
                  <a:lnTo>
                    <a:pt x="108" y="158"/>
                  </a:lnTo>
                  <a:lnTo>
                    <a:pt x="107" y="159"/>
                  </a:lnTo>
                  <a:lnTo>
                    <a:pt x="106" y="160"/>
                  </a:lnTo>
                  <a:lnTo>
                    <a:pt x="105" y="161"/>
                  </a:lnTo>
                  <a:lnTo>
                    <a:pt x="102" y="163"/>
                  </a:lnTo>
                  <a:lnTo>
                    <a:pt x="101" y="164"/>
                  </a:lnTo>
                  <a:lnTo>
                    <a:pt x="100" y="165"/>
                  </a:lnTo>
                  <a:lnTo>
                    <a:pt x="99" y="166"/>
                  </a:lnTo>
                  <a:lnTo>
                    <a:pt x="96" y="166"/>
                  </a:lnTo>
                  <a:lnTo>
                    <a:pt x="95" y="167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89" y="170"/>
                  </a:lnTo>
                  <a:lnTo>
                    <a:pt x="87" y="170"/>
                  </a:lnTo>
                  <a:lnTo>
                    <a:pt x="85" y="171"/>
                  </a:lnTo>
                  <a:lnTo>
                    <a:pt x="83" y="171"/>
                  </a:lnTo>
                  <a:lnTo>
                    <a:pt x="81" y="171"/>
                  </a:lnTo>
                  <a:lnTo>
                    <a:pt x="78" y="171"/>
                  </a:lnTo>
                  <a:lnTo>
                    <a:pt x="77" y="171"/>
                  </a:lnTo>
                  <a:lnTo>
                    <a:pt x="75" y="171"/>
                  </a:lnTo>
                  <a:lnTo>
                    <a:pt x="72" y="171"/>
                  </a:lnTo>
                  <a:lnTo>
                    <a:pt x="69" y="171"/>
                  </a:lnTo>
                  <a:lnTo>
                    <a:pt x="66" y="171"/>
                  </a:lnTo>
                  <a:lnTo>
                    <a:pt x="65" y="171"/>
                  </a:lnTo>
                  <a:lnTo>
                    <a:pt x="63" y="171"/>
                  </a:lnTo>
                  <a:lnTo>
                    <a:pt x="62" y="171"/>
                  </a:lnTo>
                  <a:lnTo>
                    <a:pt x="60" y="170"/>
                  </a:lnTo>
                  <a:lnTo>
                    <a:pt x="59" y="170"/>
                  </a:lnTo>
                  <a:lnTo>
                    <a:pt x="58" y="169"/>
                  </a:lnTo>
                  <a:lnTo>
                    <a:pt x="57" y="169"/>
                  </a:lnTo>
                  <a:lnTo>
                    <a:pt x="56" y="167"/>
                  </a:lnTo>
                  <a:lnTo>
                    <a:pt x="53" y="167"/>
                  </a:lnTo>
                  <a:lnTo>
                    <a:pt x="53" y="166"/>
                  </a:lnTo>
                  <a:lnTo>
                    <a:pt x="52" y="165"/>
                  </a:lnTo>
                  <a:lnTo>
                    <a:pt x="51" y="164"/>
                  </a:lnTo>
                  <a:lnTo>
                    <a:pt x="50" y="163"/>
                  </a:lnTo>
                  <a:lnTo>
                    <a:pt x="49" y="161"/>
                  </a:lnTo>
                  <a:lnTo>
                    <a:pt x="49" y="160"/>
                  </a:lnTo>
                  <a:lnTo>
                    <a:pt x="47" y="158"/>
                  </a:lnTo>
                  <a:lnTo>
                    <a:pt x="47" y="157"/>
                  </a:lnTo>
                  <a:lnTo>
                    <a:pt x="46" y="154"/>
                  </a:lnTo>
                  <a:lnTo>
                    <a:pt x="46" y="153"/>
                  </a:lnTo>
                  <a:lnTo>
                    <a:pt x="46" y="151"/>
                  </a:lnTo>
                  <a:lnTo>
                    <a:pt x="45" y="146"/>
                  </a:lnTo>
                  <a:lnTo>
                    <a:pt x="45" y="142"/>
                  </a:lnTo>
                  <a:lnTo>
                    <a:pt x="45" y="138"/>
                  </a:lnTo>
                  <a:lnTo>
                    <a:pt x="45" y="134"/>
                  </a:lnTo>
                  <a:lnTo>
                    <a:pt x="45" y="94"/>
                  </a:lnTo>
                  <a:close/>
                  <a:moveTo>
                    <a:pt x="22" y="139"/>
                  </a:moveTo>
                  <a:lnTo>
                    <a:pt x="22" y="148"/>
                  </a:lnTo>
                  <a:lnTo>
                    <a:pt x="22" y="155"/>
                  </a:lnTo>
                  <a:lnTo>
                    <a:pt x="22" y="159"/>
                  </a:lnTo>
                  <a:lnTo>
                    <a:pt x="22" y="161"/>
                  </a:lnTo>
                  <a:lnTo>
                    <a:pt x="21" y="164"/>
                  </a:lnTo>
                  <a:lnTo>
                    <a:pt x="21" y="165"/>
                  </a:lnTo>
                  <a:lnTo>
                    <a:pt x="20" y="166"/>
                  </a:lnTo>
                  <a:lnTo>
                    <a:pt x="20" y="167"/>
                  </a:lnTo>
                  <a:lnTo>
                    <a:pt x="20" y="167"/>
                  </a:lnTo>
                  <a:lnTo>
                    <a:pt x="19" y="169"/>
                  </a:lnTo>
                  <a:lnTo>
                    <a:pt x="19" y="169"/>
                  </a:lnTo>
                  <a:lnTo>
                    <a:pt x="18" y="170"/>
                  </a:lnTo>
                  <a:lnTo>
                    <a:pt x="16" y="170"/>
                  </a:lnTo>
                  <a:lnTo>
                    <a:pt x="16" y="170"/>
                  </a:lnTo>
                  <a:lnTo>
                    <a:pt x="14" y="171"/>
                  </a:lnTo>
                  <a:lnTo>
                    <a:pt x="13" y="171"/>
                  </a:lnTo>
                  <a:lnTo>
                    <a:pt x="11" y="172"/>
                  </a:lnTo>
                  <a:lnTo>
                    <a:pt x="8" y="172"/>
                  </a:lnTo>
                  <a:lnTo>
                    <a:pt x="3" y="173"/>
                  </a:lnTo>
                  <a:lnTo>
                    <a:pt x="2" y="173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2" y="177"/>
                  </a:lnTo>
                  <a:lnTo>
                    <a:pt x="2" y="178"/>
                  </a:lnTo>
                  <a:lnTo>
                    <a:pt x="2" y="179"/>
                  </a:lnTo>
                  <a:lnTo>
                    <a:pt x="2" y="179"/>
                  </a:lnTo>
                  <a:lnTo>
                    <a:pt x="3" y="179"/>
                  </a:lnTo>
                  <a:lnTo>
                    <a:pt x="3" y="179"/>
                  </a:lnTo>
                  <a:lnTo>
                    <a:pt x="3" y="180"/>
                  </a:lnTo>
                  <a:lnTo>
                    <a:pt x="7" y="179"/>
                  </a:lnTo>
                  <a:lnTo>
                    <a:pt x="11" y="179"/>
                  </a:lnTo>
                  <a:lnTo>
                    <a:pt x="14" y="179"/>
                  </a:lnTo>
                  <a:lnTo>
                    <a:pt x="19" y="179"/>
                  </a:lnTo>
                  <a:lnTo>
                    <a:pt x="22" y="179"/>
                  </a:lnTo>
                  <a:lnTo>
                    <a:pt x="26" y="179"/>
                  </a:lnTo>
                  <a:lnTo>
                    <a:pt x="31" y="179"/>
                  </a:lnTo>
                  <a:lnTo>
                    <a:pt x="34" y="179"/>
                  </a:lnTo>
                  <a:lnTo>
                    <a:pt x="39" y="179"/>
                  </a:lnTo>
                  <a:lnTo>
                    <a:pt x="44" y="179"/>
                  </a:lnTo>
                  <a:lnTo>
                    <a:pt x="47" y="179"/>
                  </a:lnTo>
                  <a:lnTo>
                    <a:pt x="52" y="179"/>
                  </a:lnTo>
                  <a:lnTo>
                    <a:pt x="57" y="179"/>
                  </a:lnTo>
                  <a:lnTo>
                    <a:pt x="60" y="179"/>
                  </a:lnTo>
                  <a:lnTo>
                    <a:pt x="64" y="180"/>
                  </a:lnTo>
                  <a:lnTo>
                    <a:pt x="68" y="180"/>
                  </a:lnTo>
                  <a:lnTo>
                    <a:pt x="72" y="179"/>
                  </a:lnTo>
                  <a:lnTo>
                    <a:pt x="76" y="179"/>
                  </a:lnTo>
                  <a:lnTo>
                    <a:pt x="81" y="179"/>
                  </a:lnTo>
                  <a:lnTo>
                    <a:pt x="84" y="179"/>
                  </a:lnTo>
                  <a:lnTo>
                    <a:pt x="88" y="178"/>
                  </a:lnTo>
                  <a:lnTo>
                    <a:pt x="93" y="178"/>
                  </a:lnTo>
                  <a:lnTo>
                    <a:pt x="96" y="177"/>
                  </a:lnTo>
                  <a:lnTo>
                    <a:pt x="100" y="176"/>
                  </a:lnTo>
                  <a:lnTo>
                    <a:pt x="102" y="176"/>
                  </a:lnTo>
                  <a:lnTo>
                    <a:pt x="106" y="174"/>
                  </a:lnTo>
                  <a:lnTo>
                    <a:pt x="109" y="173"/>
                  </a:lnTo>
                  <a:lnTo>
                    <a:pt x="112" y="171"/>
                  </a:lnTo>
                  <a:lnTo>
                    <a:pt x="114" y="170"/>
                  </a:lnTo>
                  <a:lnTo>
                    <a:pt x="118" y="169"/>
                  </a:lnTo>
                  <a:lnTo>
                    <a:pt x="120" y="167"/>
                  </a:lnTo>
                  <a:lnTo>
                    <a:pt x="122" y="165"/>
                  </a:lnTo>
                  <a:lnTo>
                    <a:pt x="124" y="164"/>
                  </a:lnTo>
                  <a:lnTo>
                    <a:pt x="126" y="161"/>
                  </a:lnTo>
                  <a:lnTo>
                    <a:pt x="128" y="160"/>
                  </a:lnTo>
                  <a:lnTo>
                    <a:pt x="129" y="158"/>
                  </a:lnTo>
                  <a:lnTo>
                    <a:pt x="131" y="155"/>
                  </a:lnTo>
                  <a:lnTo>
                    <a:pt x="133" y="153"/>
                  </a:lnTo>
                  <a:lnTo>
                    <a:pt x="134" y="151"/>
                  </a:lnTo>
                  <a:lnTo>
                    <a:pt x="135" y="148"/>
                  </a:lnTo>
                  <a:lnTo>
                    <a:pt x="137" y="146"/>
                  </a:lnTo>
                  <a:lnTo>
                    <a:pt x="137" y="144"/>
                  </a:lnTo>
                  <a:lnTo>
                    <a:pt x="138" y="141"/>
                  </a:lnTo>
                  <a:lnTo>
                    <a:pt x="139" y="139"/>
                  </a:lnTo>
                  <a:lnTo>
                    <a:pt x="139" y="135"/>
                  </a:lnTo>
                  <a:lnTo>
                    <a:pt x="139" y="133"/>
                  </a:lnTo>
                  <a:lnTo>
                    <a:pt x="139" y="130"/>
                  </a:lnTo>
                  <a:lnTo>
                    <a:pt x="140" y="127"/>
                  </a:lnTo>
                  <a:lnTo>
                    <a:pt x="139" y="125"/>
                  </a:lnTo>
                  <a:lnTo>
                    <a:pt x="139" y="122"/>
                  </a:lnTo>
                  <a:lnTo>
                    <a:pt x="139" y="120"/>
                  </a:lnTo>
                  <a:lnTo>
                    <a:pt x="139" y="117"/>
                  </a:lnTo>
                  <a:lnTo>
                    <a:pt x="138" y="115"/>
                  </a:lnTo>
                  <a:lnTo>
                    <a:pt x="138" y="113"/>
                  </a:lnTo>
                  <a:lnTo>
                    <a:pt x="137" y="110"/>
                  </a:lnTo>
                  <a:lnTo>
                    <a:pt x="135" y="108"/>
                  </a:lnTo>
                  <a:lnTo>
                    <a:pt x="135" y="107"/>
                  </a:lnTo>
                  <a:lnTo>
                    <a:pt x="134" y="104"/>
                  </a:lnTo>
                  <a:lnTo>
                    <a:pt x="133" y="102"/>
                  </a:lnTo>
                  <a:lnTo>
                    <a:pt x="132" y="101"/>
                  </a:lnTo>
                  <a:lnTo>
                    <a:pt x="131" y="100"/>
                  </a:lnTo>
                  <a:lnTo>
                    <a:pt x="129" y="97"/>
                  </a:lnTo>
                  <a:lnTo>
                    <a:pt x="128" y="96"/>
                  </a:lnTo>
                  <a:lnTo>
                    <a:pt x="127" y="95"/>
                  </a:lnTo>
                  <a:lnTo>
                    <a:pt x="126" y="94"/>
                  </a:lnTo>
                  <a:lnTo>
                    <a:pt x="124" y="92"/>
                  </a:lnTo>
                  <a:lnTo>
                    <a:pt x="122" y="91"/>
                  </a:lnTo>
                  <a:lnTo>
                    <a:pt x="121" y="90"/>
                  </a:lnTo>
                  <a:lnTo>
                    <a:pt x="120" y="89"/>
                  </a:lnTo>
                  <a:lnTo>
                    <a:pt x="119" y="88"/>
                  </a:lnTo>
                  <a:lnTo>
                    <a:pt x="116" y="86"/>
                  </a:lnTo>
                  <a:lnTo>
                    <a:pt x="115" y="86"/>
                  </a:lnTo>
                  <a:lnTo>
                    <a:pt x="112" y="84"/>
                  </a:lnTo>
                  <a:lnTo>
                    <a:pt x="109" y="83"/>
                  </a:lnTo>
                  <a:lnTo>
                    <a:pt x="106" y="83"/>
                  </a:lnTo>
                  <a:lnTo>
                    <a:pt x="103" y="82"/>
                  </a:lnTo>
                  <a:lnTo>
                    <a:pt x="102" y="82"/>
                  </a:lnTo>
                  <a:lnTo>
                    <a:pt x="101" y="82"/>
                  </a:lnTo>
                  <a:lnTo>
                    <a:pt x="100" y="80"/>
                  </a:lnTo>
                  <a:lnTo>
                    <a:pt x="100" y="80"/>
                  </a:lnTo>
                  <a:lnTo>
                    <a:pt x="99" y="80"/>
                  </a:lnTo>
                  <a:lnTo>
                    <a:pt x="99" y="79"/>
                  </a:lnTo>
                  <a:lnTo>
                    <a:pt x="99" y="79"/>
                  </a:lnTo>
                  <a:lnTo>
                    <a:pt x="99" y="78"/>
                  </a:lnTo>
                  <a:lnTo>
                    <a:pt x="101" y="77"/>
                  </a:lnTo>
                  <a:lnTo>
                    <a:pt x="105" y="75"/>
                  </a:lnTo>
                  <a:lnTo>
                    <a:pt x="107" y="73"/>
                  </a:lnTo>
                  <a:lnTo>
                    <a:pt x="109" y="72"/>
                  </a:lnTo>
                  <a:lnTo>
                    <a:pt x="112" y="70"/>
                  </a:lnTo>
                  <a:lnTo>
                    <a:pt x="114" y="67"/>
                  </a:lnTo>
                  <a:lnTo>
                    <a:pt x="116" y="66"/>
                  </a:lnTo>
                  <a:lnTo>
                    <a:pt x="118" y="64"/>
                  </a:lnTo>
                  <a:lnTo>
                    <a:pt x="120" y="61"/>
                  </a:lnTo>
                  <a:lnTo>
                    <a:pt x="121" y="59"/>
                  </a:lnTo>
                  <a:lnTo>
                    <a:pt x="122" y="58"/>
                  </a:lnTo>
                  <a:lnTo>
                    <a:pt x="122" y="57"/>
                  </a:lnTo>
                  <a:lnTo>
                    <a:pt x="124" y="56"/>
                  </a:lnTo>
                  <a:lnTo>
                    <a:pt x="124" y="53"/>
                  </a:lnTo>
                  <a:lnTo>
                    <a:pt x="124" y="52"/>
                  </a:lnTo>
                  <a:lnTo>
                    <a:pt x="125" y="51"/>
                  </a:lnTo>
                  <a:lnTo>
                    <a:pt x="125" y="50"/>
                  </a:lnTo>
                  <a:lnTo>
                    <a:pt x="125" y="47"/>
                  </a:lnTo>
                  <a:lnTo>
                    <a:pt x="126" y="46"/>
                  </a:lnTo>
                  <a:lnTo>
                    <a:pt x="126" y="44"/>
                  </a:lnTo>
                  <a:lnTo>
                    <a:pt x="126" y="42"/>
                  </a:lnTo>
                  <a:lnTo>
                    <a:pt x="126" y="40"/>
                  </a:lnTo>
                  <a:lnTo>
                    <a:pt x="126" y="38"/>
                  </a:lnTo>
                  <a:lnTo>
                    <a:pt x="125" y="34"/>
                  </a:lnTo>
                  <a:lnTo>
                    <a:pt x="125" y="32"/>
                  </a:lnTo>
                  <a:lnTo>
                    <a:pt x="124" y="28"/>
                  </a:lnTo>
                  <a:lnTo>
                    <a:pt x="124" y="26"/>
                  </a:lnTo>
                  <a:lnTo>
                    <a:pt x="122" y="23"/>
                  </a:lnTo>
                  <a:lnTo>
                    <a:pt x="121" y="21"/>
                  </a:lnTo>
                  <a:lnTo>
                    <a:pt x="120" y="19"/>
                  </a:lnTo>
                  <a:lnTo>
                    <a:pt x="119" y="17"/>
                  </a:lnTo>
                  <a:lnTo>
                    <a:pt x="116" y="15"/>
                  </a:lnTo>
                  <a:lnTo>
                    <a:pt x="115" y="14"/>
                  </a:lnTo>
                  <a:lnTo>
                    <a:pt x="113" y="11"/>
                  </a:lnTo>
                  <a:lnTo>
                    <a:pt x="112" y="10"/>
                  </a:lnTo>
                  <a:lnTo>
                    <a:pt x="109" y="9"/>
                  </a:lnTo>
                  <a:lnTo>
                    <a:pt x="107" y="8"/>
                  </a:lnTo>
                  <a:lnTo>
                    <a:pt x="105" y="7"/>
                  </a:lnTo>
                  <a:lnTo>
                    <a:pt x="103" y="6"/>
                  </a:lnTo>
                  <a:lnTo>
                    <a:pt x="100" y="4"/>
                  </a:lnTo>
                  <a:lnTo>
                    <a:pt x="97" y="3"/>
                  </a:lnTo>
                  <a:lnTo>
                    <a:pt x="95" y="3"/>
                  </a:lnTo>
                  <a:lnTo>
                    <a:pt x="93" y="2"/>
                  </a:lnTo>
                  <a:lnTo>
                    <a:pt x="90" y="2"/>
                  </a:lnTo>
                  <a:lnTo>
                    <a:pt x="87" y="1"/>
                  </a:lnTo>
                  <a:lnTo>
                    <a:pt x="84" y="1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9" y="9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2" y="19"/>
                  </a:lnTo>
                  <a:lnTo>
                    <a:pt x="22" y="20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22" y="28"/>
                  </a:lnTo>
                  <a:lnTo>
                    <a:pt x="22" y="32"/>
                  </a:lnTo>
                  <a:lnTo>
                    <a:pt x="22" y="35"/>
                  </a:lnTo>
                  <a:lnTo>
                    <a:pt x="22" y="139"/>
                  </a:lnTo>
                  <a:close/>
                  <a:moveTo>
                    <a:pt x="45" y="16"/>
                  </a:moveTo>
                  <a:lnTo>
                    <a:pt x="45" y="14"/>
                  </a:lnTo>
                  <a:lnTo>
                    <a:pt x="45" y="13"/>
                  </a:lnTo>
                  <a:lnTo>
                    <a:pt x="45" y="11"/>
                  </a:lnTo>
                  <a:lnTo>
                    <a:pt x="46" y="11"/>
                  </a:lnTo>
                  <a:lnTo>
                    <a:pt x="46" y="10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9" y="9"/>
                  </a:lnTo>
                  <a:lnTo>
                    <a:pt x="50" y="9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6" y="8"/>
                  </a:lnTo>
                  <a:lnTo>
                    <a:pt x="57" y="8"/>
                  </a:lnTo>
                  <a:lnTo>
                    <a:pt x="59" y="8"/>
                  </a:lnTo>
                  <a:lnTo>
                    <a:pt x="62" y="8"/>
                  </a:lnTo>
                  <a:lnTo>
                    <a:pt x="65" y="8"/>
                  </a:lnTo>
                  <a:lnTo>
                    <a:pt x="69" y="8"/>
                  </a:lnTo>
                  <a:lnTo>
                    <a:pt x="71" y="8"/>
                  </a:lnTo>
                  <a:lnTo>
                    <a:pt x="72" y="8"/>
                  </a:lnTo>
                  <a:lnTo>
                    <a:pt x="75" y="9"/>
                  </a:lnTo>
                  <a:lnTo>
                    <a:pt x="76" y="9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2" y="11"/>
                  </a:lnTo>
                  <a:lnTo>
                    <a:pt x="83" y="11"/>
                  </a:lnTo>
                  <a:lnTo>
                    <a:pt x="84" y="13"/>
                  </a:lnTo>
                  <a:lnTo>
                    <a:pt x="87" y="14"/>
                  </a:lnTo>
                  <a:lnTo>
                    <a:pt x="88" y="15"/>
                  </a:lnTo>
                  <a:lnTo>
                    <a:pt x="89" y="16"/>
                  </a:lnTo>
                  <a:lnTo>
                    <a:pt x="90" y="16"/>
                  </a:lnTo>
                  <a:lnTo>
                    <a:pt x="93" y="19"/>
                  </a:lnTo>
                  <a:lnTo>
                    <a:pt x="94" y="20"/>
                  </a:lnTo>
                  <a:lnTo>
                    <a:pt x="95" y="21"/>
                  </a:lnTo>
                  <a:lnTo>
                    <a:pt x="95" y="22"/>
                  </a:lnTo>
                  <a:lnTo>
                    <a:pt x="96" y="23"/>
                  </a:lnTo>
                  <a:lnTo>
                    <a:pt x="97" y="26"/>
                  </a:lnTo>
                  <a:lnTo>
                    <a:pt x="99" y="27"/>
                  </a:lnTo>
                  <a:lnTo>
                    <a:pt x="100" y="29"/>
                  </a:lnTo>
                  <a:lnTo>
                    <a:pt x="100" y="31"/>
                  </a:lnTo>
                  <a:lnTo>
                    <a:pt x="101" y="33"/>
                  </a:lnTo>
                  <a:lnTo>
                    <a:pt x="101" y="35"/>
                  </a:lnTo>
                  <a:lnTo>
                    <a:pt x="101" y="36"/>
                  </a:lnTo>
                  <a:lnTo>
                    <a:pt x="102" y="39"/>
                  </a:lnTo>
                  <a:lnTo>
                    <a:pt x="102" y="41"/>
                  </a:lnTo>
                  <a:lnTo>
                    <a:pt x="102" y="44"/>
                  </a:lnTo>
                  <a:lnTo>
                    <a:pt x="102" y="46"/>
                  </a:lnTo>
                  <a:lnTo>
                    <a:pt x="102" y="48"/>
                  </a:lnTo>
                  <a:lnTo>
                    <a:pt x="101" y="51"/>
                  </a:lnTo>
                  <a:lnTo>
                    <a:pt x="101" y="53"/>
                  </a:lnTo>
                  <a:lnTo>
                    <a:pt x="101" y="54"/>
                  </a:lnTo>
                  <a:lnTo>
                    <a:pt x="100" y="57"/>
                  </a:lnTo>
                  <a:lnTo>
                    <a:pt x="100" y="58"/>
                  </a:lnTo>
                  <a:lnTo>
                    <a:pt x="99" y="60"/>
                  </a:lnTo>
                  <a:lnTo>
                    <a:pt x="99" y="61"/>
                  </a:lnTo>
                  <a:lnTo>
                    <a:pt x="97" y="64"/>
                  </a:lnTo>
                  <a:lnTo>
                    <a:pt x="96" y="65"/>
                  </a:lnTo>
                  <a:lnTo>
                    <a:pt x="96" y="66"/>
                  </a:lnTo>
                  <a:lnTo>
                    <a:pt x="95" y="67"/>
                  </a:lnTo>
                  <a:lnTo>
                    <a:pt x="94" y="69"/>
                  </a:lnTo>
                  <a:lnTo>
                    <a:pt x="93" y="70"/>
                  </a:lnTo>
                  <a:lnTo>
                    <a:pt x="91" y="71"/>
                  </a:lnTo>
                  <a:lnTo>
                    <a:pt x="89" y="72"/>
                  </a:lnTo>
                  <a:lnTo>
                    <a:pt x="88" y="72"/>
                  </a:lnTo>
                  <a:lnTo>
                    <a:pt x="87" y="73"/>
                  </a:lnTo>
                  <a:lnTo>
                    <a:pt x="84" y="75"/>
                  </a:lnTo>
                  <a:lnTo>
                    <a:pt x="83" y="75"/>
                  </a:lnTo>
                  <a:lnTo>
                    <a:pt x="82" y="76"/>
                  </a:lnTo>
                  <a:lnTo>
                    <a:pt x="80" y="76"/>
                  </a:lnTo>
                  <a:lnTo>
                    <a:pt x="77" y="77"/>
                  </a:lnTo>
                  <a:lnTo>
                    <a:pt x="76" y="77"/>
                  </a:lnTo>
                  <a:lnTo>
                    <a:pt x="74" y="77"/>
                  </a:lnTo>
                  <a:lnTo>
                    <a:pt x="71" y="78"/>
                  </a:lnTo>
                  <a:lnTo>
                    <a:pt x="69" y="78"/>
                  </a:lnTo>
                  <a:lnTo>
                    <a:pt x="64" y="78"/>
                  </a:lnTo>
                  <a:lnTo>
                    <a:pt x="59" y="79"/>
                  </a:lnTo>
                  <a:lnTo>
                    <a:pt x="55" y="79"/>
                  </a:lnTo>
                  <a:lnTo>
                    <a:pt x="51" y="79"/>
                  </a:lnTo>
                  <a:lnTo>
                    <a:pt x="50" y="79"/>
                  </a:lnTo>
                  <a:lnTo>
                    <a:pt x="49" y="79"/>
                  </a:lnTo>
                  <a:lnTo>
                    <a:pt x="47" y="78"/>
                  </a:lnTo>
                  <a:lnTo>
                    <a:pt x="47" y="78"/>
                  </a:lnTo>
                  <a:lnTo>
                    <a:pt x="46" y="78"/>
                  </a:lnTo>
                  <a:lnTo>
                    <a:pt x="46" y="77"/>
                  </a:lnTo>
                  <a:lnTo>
                    <a:pt x="45" y="77"/>
                  </a:lnTo>
                  <a:lnTo>
                    <a:pt x="45" y="76"/>
                  </a:lnTo>
                  <a:lnTo>
                    <a:pt x="45" y="73"/>
                  </a:lnTo>
                  <a:lnTo>
                    <a:pt x="45" y="71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7" name="Freeform 17"/>
            <p:cNvSpPr>
              <a:spLocks noEditPoints="1"/>
            </p:cNvSpPr>
            <p:nvPr/>
          </p:nvSpPr>
          <p:spPr bwMode="auto">
            <a:xfrm>
              <a:off x="5050" y="1139"/>
              <a:ext cx="45" cy="46"/>
            </a:xfrm>
            <a:custGeom>
              <a:avLst/>
              <a:gdLst/>
              <a:ahLst/>
              <a:cxnLst>
                <a:cxn ang="0">
                  <a:pos x="86" y="39"/>
                </a:cxn>
                <a:cxn ang="0">
                  <a:pos x="88" y="33"/>
                </a:cxn>
                <a:cxn ang="0">
                  <a:pos x="92" y="43"/>
                </a:cxn>
                <a:cxn ang="0">
                  <a:pos x="110" y="97"/>
                </a:cxn>
                <a:cxn ang="0">
                  <a:pos x="110" y="102"/>
                </a:cxn>
                <a:cxn ang="0">
                  <a:pos x="106" y="103"/>
                </a:cxn>
                <a:cxn ang="0">
                  <a:pos x="65" y="103"/>
                </a:cxn>
                <a:cxn ang="0">
                  <a:pos x="63" y="102"/>
                </a:cxn>
                <a:cxn ang="0">
                  <a:pos x="81" y="50"/>
                </a:cxn>
                <a:cxn ang="0">
                  <a:pos x="132" y="166"/>
                </a:cxn>
                <a:cxn ang="0">
                  <a:pos x="134" y="172"/>
                </a:cxn>
                <a:cxn ang="0">
                  <a:pos x="132" y="175"/>
                </a:cxn>
                <a:cxn ang="0">
                  <a:pos x="126" y="177"/>
                </a:cxn>
                <a:cxn ang="0">
                  <a:pos x="116" y="179"/>
                </a:cxn>
                <a:cxn ang="0">
                  <a:pos x="116" y="183"/>
                </a:cxn>
                <a:cxn ang="0">
                  <a:pos x="119" y="184"/>
                </a:cxn>
                <a:cxn ang="0">
                  <a:pos x="138" y="184"/>
                </a:cxn>
                <a:cxn ang="0">
                  <a:pos x="161" y="184"/>
                </a:cxn>
                <a:cxn ang="0">
                  <a:pos x="181" y="185"/>
                </a:cxn>
                <a:cxn ang="0">
                  <a:pos x="182" y="181"/>
                </a:cxn>
                <a:cxn ang="0">
                  <a:pos x="181" y="178"/>
                </a:cxn>
                <a:cxn ang="0">
                  <a:pos x="166" y="176"/>
                </a:cxn>
                <a:cxn ang="0">
                  <a:pos x="158" y="170"/>
                </a:cxn>
                <a:cxn ang="0">
                  <a:pos x="153" y="157"/>
                </a:cxn>
                <a:cxn ang="0">
                  <a:pos x="110" y="31"/>
                </a:cxn>
                <a:cxn ang="0">
                  <a:pos x="103" y="7"/>
                </a:cxn>
                <a:cxn ang="0">
                  <a:pos x="99" y="1"/>
                </a:cxn>
                <a:cxn ang="0">
                  <a:pos x="95" y="2"/>
                </a:cxn>
                <a:cxn ang="0">
                  <a:pos x="87" y="9"/>
                </a:cxn>
                <a:cxn ang="0">
                  <a:pos x="84" y="13"/>
                </a:cxn>
                <a:cxn ang="0">
                  <a:pos x="81" y="24"/>
                </a:cxn>
                <a:cxn ang="0">
                  <a:pos x="43" y="124"/>
                </a:cxn>
                <a:cxn ang="0">
                  <a:pos x="29" y="159"/>
                </a:cxn>
                <a:cxn ang="0">
                  <a:pos x="24" y="170"/>
                </a:cxn>
                <a:cxn ang="0">
                  <a:pos x="18" y="175"/>
                </a:cxn>
                <a:cxn ang="0">
                  <a:pos x="13" y="177"/>
                </a:cxn>
                <a:cxn ang="0">
                  <a:pos x="1" y="178"/>
                </a:cxn>
                <a:cxn ang="0">
                  <a:pos x="0" y="183"/>
                </a:cxn>
                <a:cxn ang="0">
                  <a:pos x="9" y="184"/>
                </a:cxn>
                <a:cxn ang="0">
                  <a:pos x="25" y="184"/>
                </a:cxn>
                <a:cxn ang="0">
                  <a:pos x="44" y="184"/>
                </a:cxn>
                <a:cxn ang="0">
                  <a:pos x="57" y="184"/>
                </a:cxn>
                <a:cxn ang="0">
                  <a:pos x="59" y="182"/>
                </a:cxn>
                <a:cxn ang="0">
                  <a:pos x="57" y="178"/>
                </a:cxn>
                <a:cxn ang="0">
                  <a:pos x="43" y="176"/>
                </a:cxn>
                <a:cxn ang="0">
                  <a:pos x="41" y="175"/>
                </a:cxn>
                <a:cxn ang="0">
                  <a:pos x="41" y="170"/>
                </a:cxn>
                <a:cxn ang="0">
                  <a:pos x="43" y="158"/>
                </a:cxn>
                <a:cxn ang="0">
                  <a:pos x="57" y="118"/>
                </a:cxn>
                <a:cxn ang="0">
                  <a:pos x="60" y="115"/>
                </a:cxn>
                <a:cxn ang="0">
                  <a:pos x="66" y="114"/>
                </a:cxn>
                <a:cxn ang="0">
                  <a:pos x="113" y="115"/>
                </a:cxn>
                <a:cxn ang="0">
                  <a:pos x="116" y="116"/>
                </a:cxn>
              </a:cxnLst>
              <a:rect l="0" t="0" r="r" b="b"/>
              <a:pathLst>
                <a:path w="182" h="185">
                  <a:moveTo>
                    <a:pt x="81" y="50"/>
                  </a:moveTo>
                  <a:lnTo>
                    <a:pt x="82" y="46"/>
                  </a:lnTo>
                  <a:lnTo>
                    <a:pt x="84" y="44"/>
                  </a:lnTo>
                  <a:lnTo>
                    <a:pt x="85" y="41"/>
                  </a:lnTo>
                  <a:lnTo>
                    <a:pt x="86" y="39"/>
                  </a:lnTo>
                  <a:lnTo>
                    <a:pt x="86" y="37"/>
                  </a:lnTo>
                  <a:lnTo>
                    <a:pt x="87" y="36"/>
                  </a:lnTo>
                  <a:lnTo>
                    <a:pt x="87" y="34"/>
                  </a:lnTo>
                  <a:lnTo>
                    <a:pt x="88" y="33"/>
                  </a:lnTo>
                  <a:lnTo>
                    <a:pt x="88" y="33"/>
                  </a:lnTo>
                  <a:lnTo>
                    <a:pt x="89" y="36"/>
                  </a:lnTo>
                  <a:lnTo>
                    <a:pt x="89" y="37"/>
                  </a:lnTo>
                  <a:lnTo>
                    <a:pt x="91" y="39"/>
                  </a:lnTo>
                  <a:lnTo>
                    <a:pt x="91" y="40"/>
                  </a:lnTo>
                  <a:lnTo>
                    <a:pt x="92" y="43"/>
                  </a:lnTo>
                  <a:lnTo>
                    <a:pt x="93" y="46"/>
                  </a:lnTo>
                  <a:lnTo>
                    <a:pt x="94" y="49"/>
                  </a:lnTo>
                  <a:lnTo>
                    <a:pt x="94" y="51"/>
                  </a:lnTo>
                  <a:lnTo>
                    <a:pt x="110" y="95"/>
                  </a:lnTo>
                  <a:lnTo>
                    <a:pt x="110" y="97"/>
                  </a:lnTo>
                  <a:lnTo>
                    <a:pt x="111" y="100"/>
                  </a:lnTo>
                  <a:lnTo>
                    <a:pt x="111" y="100"/>
                  </a:lnTo>
                  <a:lnTo>
                    <a:pt x="111" y="101"/>
                  </a:lnTo>
                  <a:lnTo>
                    <a:pt x="111" y="101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09" y="103"/>
                  </a:lnTo>
                  <a:lnTo>
                    <a:pt x="107" y="103"/>
                  </a:lnTo>
                  <a:lnTo>
                    <a:pt x="106" y="103"/>
                  </a:lnTo>
                  <a:lnTo>
                    <a:pt x="104" y="103"/>
                  </a:lnTo>
                  <a:lnTo>
                    <a:pt x="70" y="103"/>
                  </a:lnTo>
                  <a:lnTo>
                    <a:pt x="67" y="103"/>
                  </a:lnTo>
                  <a:lnTo>
                    <a:pt x="66" y="103"/>
                  </a:lnTo>
                  <a:lnTo>
                    <a:pt x="65" y="103"/>
                  </a:lnTo>
                  <a:lnTo>
                    <a:pt x="65" y="103"/>
                  </a:lnTo>
                  <a:lnTo>
                    <a:pt x="63" y="103"/>
                  </a:lnTo>
                  <a:lnTo>
                    <a:pt x="63" y="102"/>
                  </a:lnTo>
                  <a:lnTo>
                    <a:pt x="63" y="102"/>
                  </a:lnTo>
                  <a:lnTo>
                    <a:pt x="63" y="102"/>
                  </a:lnTo>
                  <a:lnTo>
                    <a:pt x="63" y="101"/>
                  </a:lnTo>
                  <a:lnTo>
                    <a:pt x="63" y="101"/>
                  </a:lnTo>
                  <a:lnTo>
                    <a:pt x="63" y="99"/>
                  </a:lnTo>
                  <a:lnTo>
                    <a:pt x="65" y="97"/>
                  </a:lnTo>
                  <a:lnTo>
                    <a:pt x="81" y="50"/>
                  </a:lnTo>
                  <a:close/>
                  <a:moveTo>
                    <a:pt x="130" y="158"/>
                  </a:moveTo>
                  <a:lnTo>
                    <a:pt x="131" y="160"/>
                  </a:lnTo>
                  <a:lnTo>
                    <a:pt x="131" y="163"/>
                  </a:lnTo>
                  <a:lnTo>
                    <a:pt x="132" y="164"/>
                  </a:lnTo>
                  <a:lnTo>
                    <a:pt x="132" y="166"/>
                  </a:lnTo>
                  <a:lnTo>
                    <a:pt x="132" y="169"/>
                  </a:lnTo>
                  <a:lnTo>
                    <a:pt x="134" y="170"/>
                  </a:lnTo>
                  <a:lnTo>
                    <a:pt x="134" y="171"/>
                  </a:lnTo>
                  <a:lnTo>
                    <a:pt x="134" y="172"/>
                  </a:lnTo>
                  <a:lnTo>
                    <a:pt x="134" y="172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2" y="175"/>
                  </a:lnTo>
                  <a:lnTo>
                    <a:pt x="132" y="175"/>
                  </a:lnTo>
                  <a:lnTo>
                    <a:pt x="132" y="175"/>
                  </a:lnTo>
                  <a:lnTo>
                    <a:pt x="131" y="176"/>
                  </a:lnTo>
                  <a:lnTo>
                    <a:pt x="131" y="176"/>
                  </a:lnTo>
                  <a:lnTo>
                    <a:pt x="130" y="176"/>
                  </a:lnTo>
                  <a:lnTo>
                    <a:pt x="128" y="177"/>
                  </a:lnTo>
                  <a:lnTo>
                    <a:pt x="126" y="177"/>
                  </a:lnTo>
                  <a:lnTo>
                    <a:pt x="124" y="177"/>
                  </a:lnTo>
                  <a:lnTo>
                    <a:pt x="116" y="178"/>
                  </a:lnTo>
                  <a:lnTo>
                    <a:pt x="116" y="178"/>
                  </a:lnTo>
                  <a:lnTo>
                    <a:pt x="116" y="178"/>
                  </a:lnTo>
                  <a:lnTo>
                    <a:pt x="116" y="179"/>
                  </a:lnTo>
                  <a:lnTo>
                    <a:pt x="114" y="179"/>
                  </a:lnTo>
                  <a:lnTo>
                    <a:pt x="114" y="181"/>
                  </a:lnTo>
                  <a:lnTo>
                    <a:pt x="114" y="182"/>
                  </a:lnTo>
                  <a:lnTo>
                    <a:pt x="114" y="183"/>
                  </a:lnTo>
                  <a:lnTo>
                    <a:pt x="116" y="183"/>
                  </a:lnTo>
                  <a:lnTo>
                    <a:pt x="116" y="184"/>
                  </a:lnTo>
                  <a:lnTo>
                    <a:pt x="116" y="184"/>
                  </a:lnTo>
                  <a:lnTo>
                    <a:pt x="116" y="184"/>
                  </a:lnTo>
                  <a:lnTo>
                    <a:pt x="117" y="185"/>
                  </a:lnTo>
                  <a:lnTo>
                    <a:pt x="119" y="184"/>
                  </a:lnTo>
                  <a:lnTo>
                    <a:pt x="123" y="184"/>
                  </a:lnTo>
                  <a:lnTo>
                    <a:pt x="126" y="184"/>
                  </a:lnTo>
                  <a:lnTo>
                    <a:pt x="130" y="184"/>
                  </a:lnTo>
                  <a:lnTo>
                    <a:pt x="135" y="184"/>
                  </a:lnTo>
                  <a:lnTo>
                    <a:pt x="138" y="184"/>
                  </a:lnTo>
                  <a:lnTo>
                    <a:pt x="143" y="184"/>
                  </a:lnTo>
                  <a:lnTo>
                    <a:pt x="148" y="184"/>
                  </a:lnTo>
                  <a:lnTo>
                    <a:pt x="153" y="184"/>
                  </a:lnTo>
                  <a:lnTo>
                    <a:pt x="156" y="184"/>
                  </a:lnTo>
                  <a:lnTo>
                    <a:pt x="161" y="184"/>
                  </a:lnTo>
                  <a:lnTo>
                    <a:pt x="164" y="184"/>
                  </a:lnTo>
                  <a:lnTo>
                    <a:pt x="168" y="184"/>
                  </a:lnTo>
                  <a:lnTo>
                    <a:pt x="173" y="184"/>
                  </a:lnTo>
                  <a:lnTo>
                    <a:pt x="176" y="184"/>
                  </a:lnTo>
                  <a:lnTo>
                    <a:pt x="181" y="185"/>
                  </a:lnTo>
                  <a:lnTo>
                    <a:pt x="181" y="184"/>
                  </a:lnTo>
                  <a:lnTo>
                    <a:pt x="181" y="183"/>
                  </a:lnTo>
                  <a:lnTo>
                    <a:pt x="181" y="183"/>
                  </a:lnTo>
                  <a:lnTo>
                    <a:pt x="182" y="182"/>
                  </a:lnTo>
                  <a:lnTo>
                    <a:pt x="182" y="181"/>
                  </a:lnTo>
                  <a:lnTo>
                    <a:pt x="181" y="179"/>
                  </a:lnTo>
                  <a:lnTo>
                    <a:pt x="181" y="179"/>
                  </a:lnTo>
                  <a:lnTo>
                    <a:pt x="181" y="178"/>
                  </a:lnTo>
                  <a:lnTo>
                    <a:pt x="181" y="178"/>
                  </a:lnTo>
                  <a:lnTo>
                    <a:pt x="181" y="178"/>
                  </a:lnTo>
                  <a:lnTo>
                    <a:pt x="173" y="177"/>
                  </a:lnTo>
                  <a:lnTo>
                    <a:pt x="172" y="177"/>
                  </a:lnTo>
                  <a:lnTo>
                    <a:pt x="169" y="177"/>
                  </a:lnTo>
                  <a:lnTo>
                    <a:pt x="168" y="176"/>
                  </a:lnTo>
                  <a:lnTo>
                    <a:pt x="166" y="176"/>
                  </a:lnTo>
                  <a:lnTo>
                    <a:pt x="164" y="175"/>
                  </a:lnTo>
                  <a:lnTo>
                    <a:pt x="163" y="174"/>
                  </a:lnTo>
                  <a:lnTo>
                    <a:pt x="162" y="172"/>
                  </a:lnTo>
                  <a:lnTo>
                    <a:pt x="161" y="171"/>
                  </a:lnTo>
                  <a:lnTo>
                    <a:pt x="158" y="170"/>
                  </a:lnTo>
                  <a:lnTo>
                    <a:pt x="157" y="168"/>
                  </a:lnTo>
                  <a:lnTo>
                    <a:pt x="156" y="165"/>
                  </a:lnTo>
                  <a:lnTo>
                    <a:pt x="155" y="163"/>
                  </a:lnTo>
                  <a:lnTo>
                    <a:pt x="154" y="159"/>
                  </a:lnTo>
                  <a:lnTo>
                    <a:pt x="153" y="157"/>
                  </a:lnTo>
                  <a:lnTo>
                    <a:pt x="151" y="152"/>
                  </a:lnTo>
                  <a:lnTo>
                    <a:pt x="150" y="149"/>
                  </a:lnTo>
                  <a:lnTo>
                    <a:pt x="113" y="39"/>
                  </a:lnTo>
                  <a:lnTo>
                    <a:pt x="111" y="34"/>
                  </a:lnTo>
                  <a:lnTo>
                    <a:pt x="110" y="31"/>
                  </a:lnTo>
                  <a:lnTo>
                    <a:pt x="109" y="26"/>
                  </a:lnTo>
                  <a:lnTo>
                    <a:pt x="107" y="21"/>
                  </a:lnTo>
                  <a:lnTo>
                    <a:pt x="105" y="16"/>
                  </a:lnTo>
                  <a:lnTo>
                    <a:pt x="104" y="12"/>
                  </a:lnTo>
                  <a:lnTo>
                    <a:pt x="103" y="7"/>
                  </a:lnTo>
                  <a:lnTo>
                    <a:pt x="101" y="3"/>
                  </a:lnTo>
                  <a:lnTo>
                    <a:pt x="101" y="2"/>
                  </a:lnTo>
                  <a:lnTo>
                    <a:pt x="100" y="2"/>
                  </a:lnTo>
                  <a:lnTo>
                    <a:pt x="100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7" y="0"/>
                  </a:lnTo>
                  <a:lnTo>
                    <a:pt x="95" y="2"/>
                  </a:lnTo>
                  <a:lnTo>
                    <a:pt x="94" y="3"/>
                  </a:lnTo>
                  <a:lnTo>
                    <a:pt x="93" y="5"/>
                  </a:lnTo>
                  <a:lnTo>
                    <a:pt x="91" y="6"/>
                  </a:lnTo>
                  <a:lnTo>
                    <a:pt x="89" y="8"/>
                  </a:lnTo>
                  <a:lnTo>
                    <a:pt x="87" y="9"/>
                  </a:lnTo>
                  <a:lnTo>
                    <a:pt x="86" y="9"/>
                  </a:lnTo>
                  <a:lnTo>
                    <a:pt x="85" y="9"/>
                  </a:lnTo>
                  <a:lnTo>
                    <a:pt x="84" y="11"/>
                  </a:lnTo>
                  <a:lnTo>
                    <a:pt x="82" y="11"/>
                  </a:lnTo>
                  <a:lnTo>
                    <a:pt x="84" y="13"/>
                  </a:lnTo>
                  <a:lnTo>
                    <a:pt x="84" y="14"/>
                  </a:lnTo>
                  <a:lnTo>
                    <a:pt x="82" y="16"/>
                  </a:lnTo>
                  <a:lnTo>
                    <a:pt x="82" y="19"/>
                  </a:lnTo>
                  <a:lnTo>
                    <a:pt x="81" y="21"/>
                  </a:lnTo>
                  <a:lnTo>
                    <a:pt x="81" y="24"/>
                  </a:lnTo>
                  <a:lnTo>
                    <a:pt x="80" y="26"/>
                  </a:lnTo>
                  <a:lnTo>
                    <a:pt x="79" y="30"/>
                  </a:lnTo>
                  <a:lnTo>
                    <a:pt x="50" y="103"/>
                  </a:lnTo>
                  <a:lnTo>
                    <a:pt x="47" y="114"/>
                  </a:lnTo>
                  <a:lnTo>
                    <a:pt x="43" y="124"/>
                  </a:lnTo>
                  <a:lnTo>
                    <a:pt x="40" y="133"/>
                  </a:lnTo>
                  <a:lnTo>
                    <a:pt x="36" y="140"/>
                  </a:lnTo>
                  <a:lnTo>
                    <a:pt x="34" y="147"/>
                  </a:lnTo>
                  <a:lnTo>
                    <a:pt x="31" y="153"/>
                  </a:lnTo>
                  <a:lnTo>
                    <a:pt x="29" y="159"/>
                  </a:lnTo>
                  <a:lnTo>
                    <a:pt x="26" y="164"/>
                  </a:lnTo>
                  <a:lnTo>
                    <a:pt x="26" y="165"/>
                  </a:lnTo>
                  <a:lnTo>
                    <a:pt x="25" y="168"/>
                  </a:lnTo>
                  <a:lnTo>
                    <a:pt x="24" y="169"/>
                  </a:lnTo>
                  <a:lnTo>
                    <a:pt x="24" y="170"/>
                  </a:lnTo>
                  <a:lnTo>
                    <a:pt x="23" y="171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19" y="174"/>
                  </a:lnTo>
                  <a:lnTo>
                    <a:pt x="18" y="175"/>
                  </a:lnTo>
                  <a:lnTo>
                    <a:pt x="18" y="176"/>
                  </a:lnTo>
                  <a:lnTo>
                    <a:pt x="17" y="176"/>
                  </a:lnTo>
                  <a:lnTo>
                    <a:pt x="16" y="176"/>
                  </a:lnTo>
                  <a:lnTo>
                    <a:pt x="15" y="177"/>
                  </a:lnTo>
                  <a:lnTo>
                    <a:pt x="13" y="177"/>
                  </a:lnTo>
                  <a:lnTo>
                    <a:pt x="12" y="177"/>
                  </a:lnTo>
                  <a:lnTo>
                    <a:pt x="11" y="177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1" y="179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0" y="182"/>
                  </a:lnTo>
                  <a:lnTo>
                    <a:pt x="0" y="183"/>
                  </a:lnTo>
                  <a:lnTo>
                    <a:pt x="1" y="183"/>
                  </a:lnTo>
                  <a:lnTo>
                    <a:pt x="1" y="184"/>
                  </a:lnTo>
                  <a:lnTo>
                    <a:pt x="3" y="185"/>
                  </a:lnTo>
                  <a:lnTo>
                    <a:pt x="5" y="184"/>
                  </a:lnTo>
                  <a:lnTo>
                    <a:pt x="9" y="184"/>
                  </a:lnTo>
                  <a:lnTo>
                    <a:pt x="11" y="184"/>
                  </a:lnTo>
                  <a:lnTo>
                    <a:pt x="15" y="184"/>
                  </a:lnTo>
                  <a:lnTo>
                    <a:pt x="18" y="184"/>
                  </a:lnTo>
                  <a:lnTo>
                    <a:pt x="22" y="184"/>
                  </a:lnTo>
                  <a:lnTo>
                    <a:pt x="25" y="184"/>
                  </a:lnTo>
                  <a:lnTo>
                    <a:pt x="28" y="184"/>
                  </a:lnTo>
                  <a:lnTo>
                    <a:pt x="32" y="184"/>
                  </a:lnTo>
                  <a:lnTo>
                    <a:pt x="37" y="184"/>
                  </a:lnTo>
                  <a:lnTo>
                    <a:pt x="41" y="184"/>
                  </a:lnTo>
                  <a:lnTo>
                    <a:pt x="44" y="184"/>
                  </a:lnTo>
                  <a:lnTo>
                    <a:pt x="48" y="184"/>
                  </a:lnTo>
                  <a:lnTo>
                    <a:pt x="50" y="184"/>
                  </a:lnTo>
                  <a:lnTo>
                    <a:pt x="54" y="184"/>
                  </a:lnTo>
                  <a:lnTo>
                    <a:pt x="56" y="185"/>
                  </a:lnTo>
                  <a:lnTo>
                    <a:pt x="57" y="184"/>
                  </a:lnTo>
                  <a:lnTo>
                    <a:pt x="57" y="184"/>
                  </a:lnTo>
                  <a:lnTo>
                    <a:pt x="57" y="184"/>
                  </a:lnTo>
                  <a:lnTo>
                    <a:pt x="57" y="183"/>
                  </a:lnTo>
                  <a:lnTo>
                    <a:pt x="59" y="183"/>
                  </a:lnTo>
                  <a:lnTo>
                    <a:pt x="59" y="182"/>
                  </a:lnTo>
                  <a:lnTo>
                    <a:pt x="59" y="181"/>
                  </a:lnTo>
                  <a:lnTo>
                    <a:pt x="57" y="179"/>
                  </a:lnTo>
                  <a:lnTo>
                    <a:pt x="57" y="179"/>
                  </a:lnTo>
                  <a:lnTo>
                    <a:pt x="57" y="178"/>
                  </a:lnTo>
                  <a:lnTo>
                    <a:pt x="57" y="178"/>
                  </a:lnTo>
                  <a:lnTo>
                    <a:pt x="57" y="178"/>
                  </a:lnTo>
                  <a:lnTo>
                    <a:pt x="48" y="177"/>
                  </a:lnTo>
                  <a:lnTo>
                    <a:pt x="45" y="177"/>
                  </a:lnTo>
                  <a:lnTo>
                    <a:pt x="44" y="177"/>
                  </a:lnTo>
                  <a:lnTo>
                    <a:pt x="43" y="176"/>
                  </a:lnTo>
                  <a:lnTo>
                    <a:pt x="43" y="176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41" y="174"/>
                  </a:lnTo>
                  <a:lnTo>
                    <a:pt x="41" y="174"/>
                  </a:lnTo>
                  <a:lnTo>
                    <a:pt x="41" y="172"/>
                  </a:lnTo>
                  <a:lnTo>
                    <a:pt x="41" y="170"/>
                  </a:lnTo>
                  <a:lnTo>
                    <a:pt x="41" y="169"/>
                  </a:lnTo>
                  <a:lnTo>
                    <a:pt x="41" y="166"/>
                  </a:lnTo>
                  <a:lnTo>
                    <a:pt x="42" y="164"/>
                  </a:lnTo>
                  <a:lnTo>
                    <a:pt x="42" y="160"/>
                  </a:lnTo>
                  <a:lnTo>
                    <a:pt x="43" y="158"/>
                  </a:lnTo>
                  <a:lnTo>
                    <a:pt x="44" y="153"/>
                  </a:lnTo>
                  <a:lnTo>
                    <a:pt x="45" y="150"/>
                  </a:lnTo>
                  <a:lnTo>
                    <a:pt x="55" y="121"/>
                  </a:lnTo>
                  <a:lnTo>
                    <a:pt x="56" y="119"/>
                  </a:lnTo>
                  <a:lnTo>
                    <a:pt x="57" y="118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1" y="114"/>
                  </a:lnTo>
                  <a:lnTo>
                    <a:pt x="62" y="114"/>
                  </a:lnTo>
                  <a:lnTo>
                    <a:pt x="63" y="114"/>
                  </a:lnTo>
                  <a:lnTo>
                    <a:pt x="66" y="114"/>
                  </a:lnTo>
                  <a:lnTo>
                    <a:pt x="107" y="114"/>
                  </a:lnTo>
                  <a:lnTo>
                    <a:pt x="110" y="114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3" y="115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6" y="115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7" y="118"/>
                  </a:lnTo>
                  <a:lnTo>
                    <a:pt x="117" y="119"/>
                  </a:lnTo>
                  <a:lnTo>
                    <a:pt x="118" y="121"/>
                  </a:lnTo>
                  <a:lnTo>
                    <a:pt x="130" y="158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8" name="Freeform 18"/>
            <p:cNvSpPr>
              <a:spLocks/>
            </p:cNvSpPr>
            <p:nvPr/>
          </p:nvSpPr>
          <p:spPr bwMode="auto">
            <a:xfrm>
              <a:off x="5094" y="1140"/>
              <a:ext cx="35" cy="45"/>
            </a:xfrm>
            <a:custGeom>
              <a:avLst/>
              <a:gdLst/>
              <a:ahLst/>
              <a:cxnLst>
                <a:cxn ang="0">
                  <a:pos x="25" y="27"/>
                </a:cxn>
                <a:cxn ang="0">
                  <a:pos x="24" y="16"/>
                </a:cxn>
                <a:cxn ang="0">
                  <a:pos x="23" y="13"/>
                </a:cxn>
                <a:cxn ang="0">
                  <a:pos x="20" y="9"/>
                </a:cxn>
                <a:cxn ang="0">
                  <a:pos x="16" y="8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0" y="0"/>
                </a:cxn>
                <a:cxn ang="0">
                  <a:pos x="37" y="0"/>
                </a:cxn>
                <a:cxn ang="0">
                  <a:pos x="52" y="0"/>
                </a:cxn>
                <a:cxn ang="0">
                  <a:pos x="70" y="0"/>
                </a:cxn>
                <a:cxn ang="0">
                  <a:pos x="72" y="1"/>
                </a:cxn>
                <a:cxn ang="0">
                  <a:pos x="72" y="4"/>
                </a:cxn>
                <a:cxn ang="0">
                  <a:pos x="70" y="6"/>
                </a:cxn>
                <a:cxn ang="0">
                  <a:pos x="56" y="8"/>
                </a:cxn>
                <a:cxn ang="0">
                  <a:pos x="52" y="9"/>
                </a:cxn>
                <a:cxn ang="0">
                  <a:pos x="50" y="13"/>
                </a:cxn>
                <a:cxn ang="0">
                  <a:pos x="49" y="16"/>
                </a:cxn>
                <a:cxn ang="0">
                  <a:pos x="48" y="27"/>
                </a:cxn>
                <a:cxn ang="0">
                  <a:pos x="48" y="135"/>
                </a:cxn>
                <a:cxn ang="0">
                  <a:pos x="48" y="151"/>
                </a:cxn>
                <a:cxn ang="0">
                  <a:pos x="49" y="158"/>
                </a:cxn>
                <a:cxn ang="0">
                  <a:pos x="51" y="163"/>
                </a:cxn>
                <a:cxn ang="0">
                  <a:pos x="56" y="166"/>
                </a:cxn>
                <a:cxn ang="0">
                  <a:pos x="61" y="169"/>
                </a:cxn>
                <a:cxn ang="0">
                  <a:pos x="69" y="170"/>
                </a:cxn>
                <a:cxn ang="0">
                  <a:pos x="82" y="171"/>
                </a:cxn>
                <a:cxn ang="0">
                  <a:pos x="106" y="170"/>
                </a:cxn>
                <a:cxn ang="0">
                  <a:pos x="116" y="167"/>
                </a:cxn>
                <a:cxn ang="0">
                  <a:pos x="120" y="164"/>
                </a:cxn>
                <a:cxn ang="0">
                  <a:pos x="125" y="158"/>
                </a:cxn>
                <a:cxn ang="0">
                  <a:pos x="130" y="149"/>
                </a:cxn>
                <a:cxn ang="0">
                  <a:pos x="133" y="140"/>
                </a:cxn>
                <a:cxn ang="0">
                  <a:pos x="136" y="140"/>
                </a:cxn>
                <a:cxn ang="0">
                  <a:pos x="139" y="141"/>
                </a:cxn>
                <a:cxn ang="0">
                  <a:pos x="141" y="142"/>
                </a:cxn>
                <a:cxn ang="0">
                  <a:pos x="136" y="159"/>
                </a:cxn>
                <a:cxn ang="0">
                  <a:pos x="131" y="176"/>
                </a:cxn>
                <a:cxn ang="0">
                  <a:pos x="117" y="179"/>
                </a:cxn>
                <a:cxn ang="0">
                  <a:pos x="82" y="179"/>
                </a:cxn>
                <a:cxn ang="0">
                  <a:pos x="32" y="179"/>
                </a:cxn>
                <a:cxn ang="0">
                  <a:pos x="16" y="179"/>
                </a:cxn>
                <a:cxn ang="0">
                  <a:pos x="1" y="179"/>
                </a:cxn>
                <a:cxn ang="0">
                  <a:pos x="0" y="178"/>
                </a:cxn>
                <a:cxn ang="0">
                  <a:pos x="0" y="174"/>
                </a:cxn>
                <a:cxn ang="0">
                  <a:pos x="8" y="172"/>
                </a:cxn>
                <a:cxn ang="0">
                  <a:pos x="18" y="171"/>
                </a:cxn>
                <a:cxn ang="0">
                  <a:pos x="22" y="169"/>
                </a:cxn>
                <a:cxn ang="0">
                  <a:pos x="23" y="165"/>
                </a:cxn>
                <a:cxn ang="0">
                  <a:pos x="25" y="155"/>
                </a:cxn>
                <a:cxn ang="0">
                  <a:pos x="25" y="139"/>
                </a:cxn>
              </a:cxnLst>
              <a:rect l="0" t="0" r="r" b="b"/>
              <a:pathLst>
                <a:path w="141" h="180">
                  <a:moveTo>
                    <a:pt x="25" y="40"/>
                  </a:moveTo>
                  <a:lnTo>
                    <a:pt x="25" y="35"/>
                  </a:lnTo>
                  <a:lnTo>
                    <a:pt x="25" y="31"/>
                  </a:lnTo>
                  <a:lnTo>
                    <a:pt x="25" y="27"/>
                  </a:lnTo>
                  <a:lnTo>
                    <a:pt x="25" y="23"/>
                  </a:lnTo>
                  <a:lnTo>
                    <a:pt x="25" y="20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2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2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4" y="7"/>
                  </a:lnTo>
                  <a:lnTo>
                    <a:pt x="61" y="7"/>
                  </a:lnTo>
                  <a:lnTo>
                    <a:pt x="58" y="7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51" y="10"/>
                  </a:lnTo>
                  <a:lnTo>
                    <a:pt x="51" y="11"/>
                  </a:lnTo>
                  <a:lnTo>
                    <a:pt x="50" y="11"/>
                  </a:lnTo>
                  <a:lnTo>
                    <a:pt x="50" y="13"/>
                  </a:lnTo>
                  <a:lnTo>
                    <a:pt x="50" y="14"/>
                  </a:lnTo>
                  <a:lnTo>
                    <a:pt x="49" y="14"/>
                  </a:lnTo>
                  <a:lnTo>
                    <a:pt x="49" y="15"/>
                  </a:lnTo>
                  <a:lnTo>
                    <a:pt x="49" y="16"/>
                  </a:lnTo>
                  <a:lnTo>
                    <a:pt x="49" y="17"/>
                  </a:lnTo>
                  <a:lnTo>
                    <a:pt x="48" y="20"/>
                  </a:lnTo>
                  <a:lnTo>
                    <a:pt x="48" y="23"/>
                  </a:lnTo>
                  <a:lnTo>
                    <a:pt x="48" y="27"/>
                  </a:lnTo>
                  <a:lnTo>
                    <a:pt x="48" y="31"/>
                  </a:lnTo>
                  <a:lnTo>
                    <a:pt x="48" y="35"/>
                  </a:lnTo>
                  <a:lnTo>
                    <a:pt x="48" y="40"/>
                  </a:lnTo>
                  <a:lnTo>
                    <a:pt x="48" y="135"/>
                  </a:lnTo>
                  <a:lnTo>
                    <a:pt x="48" y="141"/>
                  </a:lnTo>
                  <a:lnTo>
                    <a:pt x="48" y="146"/>
                  </a:lnTo>
                  <a:lnTo>
                    <a:pt x="48" y="148"/>
                  </a:lnTo>
                  <a:lnTo>
                    <a:pt x="48" y="151"/>
                  </a:lnTo>
                  <a:lnTo>
                    <a:pt x="48" y="153"/>
                  </a:lnTo>
                  <a:lnTo>
                    <a:pt x="49" y="154"/>
                  </a:lnTo>
                  <a:lnTo>
                    <a:pt x="49" y="155"/>
                  </a:lnTo>
                  <a:lnTo>
                    <a:pt x="49" y="158"/>
                  </a:lnTo>
                  <a:lnTo>
                    <a:pt x="50" y="159"/>
                  </a:lnTo>
                  <a:lnTo>
                    <a:pt x="50" y="160"/>
                  </a:lnTo>
                  <a:lnTo>
                    <a:pt x="51" y="161"/>
                  </a:lnTo>
                  <a:lnTo>
                    <a:pt x="51" y="163"/>
                  </a:lnTo>
                  <a:lnTo>
                    <a:pt x="52" y="164"/>
                  </a:lnTo>
                  <a:lnTo>
                    <a:pt x="54" y="165"/>
                  </a:lnTo>
                  <a:lnTo>
                    <a:pt x="55" y="166"/>
                  </a:lnTo>
                  <a:lnTo>
                    <a:pt x="56" y="166"/>
                  </a:lnTo>
                  <a:lnTo>
                    <a:pt x="57" y="167"/>
                  </a:lnTo>
                  <a:lnTo>
                    <a:pt x="58" y="167"/>
                  </a:lnTo>
                  <a:lnTo>
                    <a:pt x="60" y="169"/>
                  </a:lnTo>
                  <a:lnTo>
                    <a:pt x="61" y="169"/>
                  </a:lnTo>
                  <a:lnTo>
                    <a:pt x="63" y="169"/>
                  </a:lnTo>
                  <a:lnTo>
                    <a:pt x="64" y="170"/>
                  </a:lnTo>
                  <a:lnTo>
                    <a:pt x="67" y="170"/>
                  </a:lnTo>
                  <a:lnTo>
                    <a:pt x="69" y="170"/>
                  </a:lnTo>
                  <a:lnTo>
                    <a:pt x="73" y="171"/>
                  </a:lnTo>
                  <a:lnTo>
                    <a:pt x="75" y="171"/>
                  </a:lnTo>
                  <a:lnTo>
                    <a:pt x="79" y="171"/>
                  </a:lnTo>
                  <a:lnTo>
                    <a:pt x="82" y="171"/>
                  </a:lnTo>
                  <a:lnTo>
                    <a:pt x="91" y="171"/>
                  </a:lnTo>
                  <a:lnTo>
                    <a:pt x="97" y="171"/>
                  </a:lnTo>
                  <a:lnTo>
                    <a:pt x="102" y="170"/>
                  </a:lnTo>
                  <a:lnTo>
                    <a:pt x="106" y="170"/>
                  </a:lnTo>
                  <a:lnTo>
                    <a:pt x="110" y="170"/>
                  </a:lnTo>
                  <a:lnTo>
                    <a:pt x="112" y="169"/>
                  </a:lnTo>
                  <a:lnTo>
                    <a:pt x="114" y="169"/>
                  </a:lnTo>
                  <a:lnTo>
                    <a:pt x="116" y="167"/>
                  </a:lnTo>
                  <a:lnTo>
                    <a:pt x="117" y="166"/>
                  </a:lnTo>
                  <a:lnTo>
                    <a:pt x="118" y="166"/>
                  </a:lnTo>
                  <a:lnTo>
                    <a:pt x="119" y="165"/>
                  </a:lnTo>
                  <a:lnTo>
                    <a:pt x="120" y="164"/>
                  </a:lnTo>
                  <a:lnTo>
                    <a:pt x="122" y="163"/>
                  </a:lnTo>
                  <a:lnTo>
                    <a:pt x="123" y="161"/>
                  </a:lnTo>
                  <a:lnTo>
                    <a:pt x="124" y="159"/>
                  </a:lnTo>
                  <a:lnTo>
                    <a:pt x="125" y="158"/>
                  </a:lnTo>
                  <a:lnTo>
                    <a:pt x="126" y="155"/>
                  </a:lnTo>
                  <a:lnTo>
                    <a:pt x="127" y="154"/>
                  </a:lnTo>
                  <a:lnTo>
                    <a:pt x="129" y="152"/>
                  </a:lnTo>
                  <a:lnTo>
                    <a:pt x="130" y="149"/>
                  </a:lnTo>
                  <a:lnTo>
                    <a:pt x="131" y="147"/>
                  </a:lnTo>
                  <a:lnTo>
                    <a:pt x="131" y="145"/>
                  </a:lnTo>
                  <a:lnTo>
                    <a:pt x="132" y="142"/>
                  </a:lnTo>
                  <a:lnTo>
                    <a:pt x="133" y="140"/>
                  </a:lnTo>
                  <a:lnTo>
                    <a:pt x="135" y="140"/>
                  </a:lnTo>
                  <a:lnTo>
                    <a:pt x="135" y="140"/>
                  </a:lnTo>
                  <a:lnTo>
                    <a:pt x="135" y="140"/>
                  </a:lnTo>
                  <a:lnTo>
                    <a:pt x="136" y="140"/>
                  </a:lnTo>
                  <a:lnTo>
                    <a:pt x="137" y="140"/>
                  </a:lnTo>
                  <a:lnTo>
                    <a:pt x="138" y="140"/>
                  </a:lnTo>
                  <a:lnTo>
                    <a:pt x="138" y="140"/>
                  </a:lnTo>
                  <a:lnTo>
                    <a:pt x="139" y="141"/>
                  </a:lnTo>
                  <a:lnTo>
                    <a:pt x="141" y="141"/>
                  </a:lnTo>
                  <a:lnTo>
                    <a:pt x="141" y="141"/>
                  </a:lnTo>
                  <a:lnTo>
                    <a:pt x="141" y="141"/>
                  </a:lnTo>
                  <a:lnTo>
                    <a:pt x="141" y="142"/>
                  </a:lnTo>
                  <a:lnTo>
                    <a:pt x="141" y="145"/>
                  </a:lnTo>
                  <a:lnTo>
                    <a:pt x="139" y="148"/>
                  </a:lnTo>
                  <a:lnTo>
                    <a:pt x="138" y="153"/>
                  </a:lnTo>
                  <a:lnTo>
                    <a:pt x="136" y="159"/>
                  </a:lnTo>
                  <a:lnTo>
                    <a:pt x="135" y="165"/>
                  </a:lnTo>
                  <a:lnTo>
                    <a:pt x="132" y="171"/>
                  </a:lnTo>
                  <a:lnTo>
                    <a:pt x="131" y="174"/>
                  </a:lnTo>
                  <a:lnTo>
                    <a:pt x="131" y="176"/>
                  </a:lnTo>
                  <a:lnTo>
                    <a:pt x="130" y="178"/>
                  </a:lnTo>
                  <a:lnTo>
                    <a:pt x="129" y="180"/>
                  </a:lnTo>
                  <a:lnTo>
                    <a:pt x="124" y="179"/>
                  </a:lnTo>
                  <a:lnTo>
                    <a:pt x="117" y="179"/>
                  </a:lnTo>
                  <a:lnTo>
                    <a:pt x="110" y="179"/>
                  </a:lnTo>
                  <a:lnTo>
                    <a:pt x="100" y="179"/>
                  </a:lnTo>
                  <a:lnTo>
                    <a:pt x="92" y="179"/>
                  </a:lnTo>
                  <a:lnTo>
                    <a:pt x="82" y="179"/>
                  </a:lnTo>
                  <a:lnTo>
                    <a:pt x="72" y="179"/>
                  </a:lnTo>
                  <a:lnTo>
                    <a:pt x="62" y="179"/>
                  </a:lnTo>
                  <a:lnTo>
                    <a:pt x="37" y="179"/>
                  </a:lnTo>
                  <a:lnTo>
                    <a:pt x="32" y="179"/>
                  </a:lnTo>
                  <a:lnTo>
                    <a:pt x="29" y="179"/>
                  </a:lnTo>
                  <a:lnTo>
                    <a:pt x="24" y="179"/>
                  </a:lnTo>
                  <a:lnTo>
                    <a:pt x="20" y="179"/>
                  </a:lnTo>
                  <a:lnTo>
                    <a:pt x="16" y="179"/>
                  </a:lnTo>
                  <a:lnTo>
                    <a:pt x="12" y="179"/>
                  </a:lnTo>
                  <a:lnTo>
                    <a:pt x="7" y="179"/>
                  </a:lnTo>
                  <a:lnTo>
                    <a:pt x="1" y="180"/>
                  </a:lnTo>
                  <a:lnTo>
                    <a:pt x="1" y="179"/>
                  </a:lnTo>
                  <a:lnTo>
                    <a:pt x="1" y="179"/>
                  </a:lnTo>
                  <a:lnTo>
                    <a:pt x="0" y="179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7"/>
                  </a:lnTo>
                  <a:lnTo>
                    <a:pt x="0" y="176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" y="173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4" y="171"/>
                  </a:lnTo>
                  <a:lnTo>
                    <a:pt x="17" y="171"/>
                  </a:lnTo>
                  <a:lnTo>
                    <a:pt x="18" y="171"/>
                  </a:lnTo>
                  <a:lnTo>
                    <a:pt x="19" y="170"/>
                  </a:lnTo>
                  <a:lnTo>
                    <a:pt x="19" y="170"/>
                  </a:lnTo>
                  <a:lnTo>
                    <a:pt x="20" y="169"/>
                  </a:lnTo>
                  <a:lnTo>
                    <a:pt x="22" y="169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3" y="166"/>
                  </a:lnTo>
                  <a:lnTo>
                    <a:pt x="23" y="165"/>
                  </a:lnTo>
                  <a:lnTo>
                    <a:pt x="24" y="164"/>
                  </a:lnTo>
                  <a:lnTo>
                    <a:pt x="24" y="161"/>
                  </a:lnTo>
                  <a:lnTo>
                    <a:pt x="25" y="159"/>
                  </a:lnTo>
                  <a:lnTo>
                    <a:pt x="25" y="155"/>
                  </a:lnTo>
                  <a:lnTo>
                    <a:pt x="25" y="152"/>
                  </a:lnTo>
                  <a:lnTo>
                    <a:pt x="25" y="148"/>
                  </a:lnTo>
                  <a:lnTo>
                    <a:pt x="25" y="144"/>
                  </a:lnTo>
                  <a:lnTo>
                    <a:pt x="25" y="139"/>
                  </a:lnTo>
                  <a:lnTo>
                    <a:pt x="25" y="4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9" name="Freeform 19"/>
            <p:cNvSpPr>
              <a:spLocks/>
            </p:cNvSpPr>
            <p:nvPr/>
          </p:nvSpPr>
          <p:spPr bwMode="auto">
            <a:xfrm>
              <a:off x="4810" y="1121"/>
              <a:ext cx="97" cy="77"/>
            </a:xfrm>
            <a:custGeom>
              <a:avLst/>
              <a:gdLst/>
              <a:ahLst/>
              <a:cxnLst>
                <a:cxn ang="0">
                  <a:pos x="383" y="8"/>
                </a:cxn>
                <a:cxn ang="0">
                  <a:pos x="380" y="16"/>
                </a:cxn>
                <a:cxn ang="0">
                  <a:pos x="368" y="25"/>
                </a:cxn>
                <a:cxn ang="0">
                  <a:pos x="351" y="35"/>
                </a:cxn>
                <a:cxn ang="0">
                  <a:pos x="330" y="44"/>
                </a:cxn>
                <a:cxn ang="0">
                  <a:pos x="287" y="61"/>
                </a:cxn>
                <a:cxn ang="0">
                  <a:pos x="247" y="79"/>
                </a:cxn>
                <a:cxn ang="0">
                  <a:pos x="220" y="96"/>
                </a:cxn>
                <a:cxn ang="0">
                  <a:pos x="189" y="122"/>
                </a:cxn>
                <a:cxn ang="0">
                  <a:pos x="155" y="152"/>
                </a:cxn>
                <a:cxn ang="0">
                  <a:pos x="97" y="209"/>
                </a:cxn>
                <a:cxn ang="0">
                  <a:pos x="47" y="256"/>
                </a:cxn>
                <a:cxn ang="0">
                  <a:pos x="25" y="274"/>
                </a:cxn>
                <a:cxn ang="0">
                  <a:pos x="23" y="274"/>
                </a:cxn>
                <a:cxn ang="0">
                  <a:pos x="49" y="240"/>
                </a:cxn>
                <a:cxn ang="0">
                  <a:pos x="101" y="171"/>
                </a:cxn>
                <a:cxn ang="0">
                  <a:pos x="144" y="112"/>
                </a:cxn>
                <a:cxn ang="0">
                  <a:pos x="161" y="86"/>
                </a:cxn>
                <a:cxn ang="0">
                  <a:pos x="153" y="81"/>
                </a:cxn>
                <a:cxn ang="0">
                  <a:pos x="134" y="79"/>
                </a:cxn>
                <a:cxn ang="0">
                  <a:pos x="109" y="78"/>
                </a:cxn>
                <a:cxn ang="0">
                  <a:pos x="86" y="74"/>
                </a:cxn>
                <a:cxn ang="0">
                  <a:pos x="66" y="67"/>
                </a:cxn>
                <a:cxn ang="0">
                  <a:pos x="49" y="53"/>
                </a:cxn>
                <a:cxn ang="0">
                  <a:pos x="37" y="31"/>
                </a:cxn>
                <a:cxn ang="0">
                  <a:pos x="29" y="39"/>
                </a:cxn>
                <a:cxn ang="0">
                  <a:pos x="29" y="56"/>
                </a:cxn>
                <a:cxn ang="0">
                  <a:pos x="34" y="71"/>
                </a:cxn>
                <a:cxn ang="0">
                  <a:pos x="46" y="83"/>
                </a:cxn>
                <a:cxn ang="0">
                  <a:pos x="60" y="92"/>
                </a:cxn>
                <a:cxn ang="0">
                  <a:pos x="78" y="100"/>
                </a:cxn>
                <a:cxn ang="0">
                  <a:pos x="97" y="105"/>
                </a:cxn>
                <a:cxn ang="0">
                  <a:pos x="116" y="108"/>
                </a:cxn>
                <a:cxn ang="0">
                  <a:pos x="116" y="122"/>
                </a:cxn>
                <a:cxn ang="0">
                  <a:pos x="100" y="144"/>
                </a:cxn>
                <a:cxn ang="0">
                  <a:pos x="40" y="219"/>
                </a:cxn>
                <a:cxn ang="0">
                  <a:pos x="17" y="250"/>
                </a:cxn>
                <a:cxn ang="0">
                  <a:pos x="3" y="278"/>
                </a:cxn>
                <a:cxn ang="0">
                  <a:pos x="2" y="299"/>
                </a:cxn>
                <a:cxn ang="0">
                  <a:pos x="24" y="299"/>
                </a:cxn>
                <a:cxn ang="0">
                  <a:pos x="67" y="256"/>
                </a:cxn>
                <a:cxn ang="0">
                  <a:pos x="104" y="222"/>
                </a:cxn>
                <a:cxn ang="0">
                  <a:pos x="142" y="187"/>
                </a:cxn>
                <a:cxn ang="0">
                  <a:pos x="189" y="148"/>
                </a:cxn>
                <a:cxn ang="0">
                  <a:pos x="241" y="109"/>
                </a:cxn>
                <a:cxn ang="0">
                  <a:pos x="262" y="97"/>
                </a:cxn>
                <a:cxn ang="0">
                  <a:pos x="297" y="81"/>
                </a:cxn>
                <a:cxn ang="0">
                  <a:pos x="333" y="65"/>
                </a:cxn>
                <a:cxn ang="0">
                  <a:pos x="360" y="52"/>
                </a:cxn>
                <a:cxn ang="0">
                  <a:pos x="380" y="37"/>
                </a:cxn>
                <a:cxn ang="0">
                  <a:pos x="388" y="22"/>
                </a:cxn>
                <a:cxn ang="0">
                  <a:pos x="383" y="5"/>
                </a:cxn>
              </a:cxnLst>
              <a:rect l="0" t="0" r="r" b="b"/>
              <a:pathLst>
                <a:path w="388" h="311">
                  <a:moveTo>
                    <a:pt x="380" y="0"/>
                  </a:moveTo>
                  <a:lnTo>
                    <a:pt x="381" y="3"/>
                  </a:lnTo>
                  <a:lnTo>
                    <a:pt x="382" y="5"/>
                  </a:lnTo>
                  <a:lnTo>
                    <a:pt x="383" y="8"/>
                  </a:lnTo>
                  <a:lnTo>
                    <a:pt x="383" y="9"/>
                  </a:lnTo>
                  <a:lnTo>
                    <a:pt x="382" y="11"/>
                  </a:lnTo>
                  <a:lnTo>
                    <a:pt x="381" y="14"/>
                  </a:lnTo>
                  <a:lnTo>
                    <a:pt x="380" y="16"/>
                  </a:lnTo>
                  <a:lnTo>
                    <a:pt x="377" y="18"/>
                  </a:lnTo>
                  <a:lnTo>
                    <a:pt x="375" y="21"/>
                  </a:lnTo>
                  <a:lnTo>
                    <a:pt x="372" y="23"/>
                  </a:lnTo>
                  <a:lnTo>
                    <a:pt x="368" y="25"/>
                  </a:lnTo>
                  <a:lnTo>
                    <a:pt x="364" y="28"/>
                  </a:lnTo>
                  <a:lnTo>
                    <a:pt x="360" y="30"/>
                  </a:lnTo>
                  <a:lnTo>
                    <a:pt x="356" y="33"/>
                  </a:lnTo>
                  <a:lnTo>
                    <a:pt x="351" y="35"/>
                  </a:lnTo>
                  <a:lnTo>
                    <a:pt x="345" y="37"/>
                  </a:lnTo>
                  <a:lnTo>
                    <a:pt x="341" y="40"/>
                  </a:lnTo>
                  <a:lnTo>
                    <a:pt x="335" y="42"/>
                  </a:lnTo>
                  <a:lnTo>
                    <a:pt x="330" y="44"/>
                  </a:lnTo>
                  <a:lnTo>
                    <a:pt x="324" y="47"/>
                  </a:lnTo>
                  <a:lnTo>
                    <a:pt x="312" y="52"/>
                  </a:lnTo>
                  <a:lnTo>
                    <a:pt x="299" y="56"/>
                  </a:lnTo>
                  <a:lnTo>
                    <a:pt x="287" y="61"/>
                  </a:lnTo>
                  <a:lnTo>
                    <a:pt x="275" y="66"/>
                  </a:lnTo>
                  <a:lnTo>
                    <a:pt x="263" y="71"/>
                  </a:lnTo>
                  <a:lnTo>
                    <a:pt x="253" y="75"/>
                  </a:lnTo>
                  <a:lnTo>
                    <a:pt x="247" y="79"/>
                  </a:lnTo>
                  <a:lnTo>
                    <a:pt x="241" y="81"/>
                  </a:lnTo>
                  <a:lnTo>
                    <a:pt x="235" y="86"/>
                  </a:lnTo>
                  <a:lnTo>
                    <a:pt x="228" y="91"/>
                  </a:lnTo>
                  <a:lnTo>
                    <a:pt x="220" y="96"/>
                  </a:lnTo>
                  <a:lnTo>
                    <a:pt x="212" y="102"/>
                  </a:lnTo>
                  <a:lnTo>
                    <a:pt x="205" y="108"/>
                  </a:lnTo>
                  <a:lnTo>
                    <a:pt x="197" y="115"/>
                  </a:lnTo>
                  <a:lnTo>
                    <a:pt x="189" y="122"/>
                  </a:lnTo>
                  <a:lnTo>
                    <a:pt x="181" y="129"/>
                  </a:lnTo>
                  <a:lnTo>
                    <a:pt x="172" y="136"/>
                  </a:lnTo>
                  <a:lnTo>
                    <a:pt x="163" y="143"/>
                  </a:lnTo>
                  <a:lnTo>
                    <a:pt x="155" y="152"/>
                  </a:lnTo>
                  <a:lnTo>
                    <a:pt x="147" y="160"/>
                  </a:lnTo>
                  <a:lnTo>
                    <a:pt x="138" y="168"/>
                  </a:lnTo>
                  <a:lnTo>
                    <a:pt x="130" y="175"/>
                  </a:lnTo>
                  <a:lnTo>
                    <a:pt x="97" y="209"/>
                  </a:lnTo>
                  <a:lnTo>
                    <a:pt x="66" y="237"/>
                  </a:lnTo>
                  <a:lnTo>
                    <a:pt x="59" y="244"/>
                  </a:lnTo>
                  <a:lnTo>
                    <a:pt x="53" y="250"/>
                  </a:lnTo>
                  <a:lnTo>
                    <a:pt x="47" y="256"/>
                  </a:lnTo>
                  <a:lnTo>
                    <a:pt x="41" y="262"/>
                  </a:lnTo>
                  <a:lnTo>
                    <a:pt x="35" y="267"/>
                  </a:lnTo>
                  <a:lnTo>
                    <a:pt x="30" y="271"/>
                  </a:lnTo>
                  <a:lnTo>
                    <a:pt x="25" y="274"/>
                  </a:lnTo>
                  <a:lnTo>
                    <a:pt x="21" y="278"/>
                  </a:lnTo>
                  <a:lnTo>
                    <a:pt x="21" y="276"/>
                  </a:lnTo>
                  <a:lnTo>
                    <a:pt x="22" y="276"/>
                  </a:lnTo>
                  <a:lnTo>
                    <a:pt x="23" y="274"/>
                  </a:lnTo>
                  <a:lnTo>
                    <a:pt x="24" y="272"/>
                  </a:lnTo>
                  <a:lnTo>
                    <a:pt x="28" y="266"/>
                  </a:lnTo>
                  <a:lnTo>
                    <a:pt x="34" y="259"/>
                  </a:lnTo>
                  <a:lnTo>
                    <a:pt x="49" y="240"/>
                  </a:lnTo>
                  <a:lnTo>
                    <a:pt x="68" y="215"/>
                  </a:lnTo>
                  <a:lnTo>
                    <a:pt x="79" y="202"/>
                  </a:lnTo>
                  <a:lnTo>
                    <a:pt x="90" y="186"/>
                  </a:lnTo>
                  <a:lnTo>
                    <a:pt x="101" y="171"/>
                  </a:lnTo>
                  <a:lnTo>
                    <a:pt x="115" y="155"/>
                  </a:lnTo>
                  <a:lnTo>
                    <a:pt x="126" y="138"/>
                  </a:lnTo>
                  <a:lnTo>
                    <a:pt x="138" y="122"/>
                  </a:lnTo>
                  <a:lnTo>
                    <a:pt x="144" y="112"/>
                  </a:lnTo>
                  <a:lnTo>
                    <a:pt x="150" y="104"/>
                  </a:lnTo>
                  <a:lnTo>
                    <a:pt x="156" y="96"/>
                  </a:lnTo>
                  <a:lnTo>
                    <a:pt x="162" y="87"/>
                  </a:lnTo>
                  <a:lnTo>
                    <a:pt x="161" y="86"/>
                  </a:lnTo>
                  <a:lnTo>
                    <a:pt x="160" y="84"/>
                  </a:lnTo>
                  <a:lnTo>
                    <a:pt x="159" y="83"/>
                  </a:lnTo>
                  <a:lnTo>
                    <a:pt x="156" y="83"/>
                  </a:lnTo>
                  <a:lnTo>
                    <a:pt x="153" y="81"/>
                  </a:lnTo>
                  <a:lnTo>
                    <a:pt x="150" y="81"/>
                  </a:lnTo>
                  <a:lnTo>
                    <a:pt x="147" y="80"/>
                  </a:lnTo>
                  <a:lnTo>
                    <a:pt x="142" y="80"/>
                  </a:lnTo>
                  <a:lnTo>
                    <a:pt x="134" y="79"/>
                  </a:lnTo>
                  <a:lnTo>
                    <a:pt x="124" y="79"/>
                  </a:lnTo>
                  <a:lnTo>
                    <a:pt x="119" y="79"/>
                  </a:lnTo>
                  <a:lnTo>
                    <a:pt x="113" y="79"/>
                  </a:lnTo>
                  <a:lnTo>
                    <a:pt x="109" y="78"/>
                  </a:lnTo>
                  <a:lnTo>
                    <a:pt x="103" y="78"/>
                  </a:lnTo>
                  <a:lnTo>
                    <a:pt x="97" y="77"/>
                  </a:lnTo>
                  <a:lnTo>
                    <a:pt x="92" y="75"/>
                  </a:lnTo>
                  <a:lnTo>
                    <a:pt x="86" y="74"/>
                  </a:lnTo>
                  <a:lnTo>
                    <a:pt x="81" y="73"/>
                  </a:lnTo>
                  <a:lnTo>
                    <a:pt x="75" y="71"/>
                  </a:lnTo>
                  <a:lnTo>
                    <a:pt x="71" y="69"/>
                  </a:lnTo>
                  <a:lnTo>
                    <a:pt x="66" y="67"/>
                  </a:lnTo>
                  <a:lnTo>
                    <a:pt x="61" y="63"/>
                  </a:lnTo>
                  <a:lnTo>
                    <a:pt x="56" y="61"/>
                  </a:lnTo>
                  <a:lnTo>
                    <a:pt x="53" y="56"/>
                  </a:lnTo>
                  <a:lnTo>
                    <a:pt x="49" y="53"/>
                  </a:lnTo>
                  <a:lnTo>
                    <a:pt x="46" y="48"/>
                  </a:lnTo>
                  <a:lnTo>
                    <a:pt x="42" y="43"/>
                  </a:lnTo>
                  <a:lnTo>
                    <a:pt x="40" y="37"/>
                  </a:lnTo>
                  <a:lnTo>
                    <a:pt x="37" y="31"/>
                  </a:lnTo>
                  <a:lnTo>
                    <a:pt x="36" y="24"/>
                  </a:lnTo>
                  <a:lnTo>
                    <a:pt x="32" y="29"/>
                  </a:lnTo>
                  <a:lnTo>
                    <a:pt x="31" y="34"/>
                  </a:lnTo>
                  <a:lnTo>
                    <a:pt x="29" y="39"/>
                  </a:lnTo>
                  <a:lnTo>
                    <a:pt x="29" y="43"/>
                  </a:lnTo>
                  <a:lnTo>
                    <a:pt x="28" y="48"/>
                  </a:lnTo>
                  <a:lnTo>
                    <a:pt x="28" y="52"/>
                  </a:lnTo>
                  <a:lnTo>
                    <a:pt x="29" y="56"/>
                  </a:lnTo>
                  <a:lnTo>
                    <a:pt x="29" y="60"/>
                  </a:lnTo>
                  <a:lnTo>
                    <a:pt x="30" y="63"/>
                  </a:lnTo>
                  <a:lnTo>
                    <a:pt x="32" y="67"/>
                  </a:lnTo>
                  <a:lnTo>
                    <a:pt x="34" y="71"/>
                  </a:lnTo>
                  <a:lnTo>
                    <a:pt x="36" y="74"/>
                  </a:lnTo>
                  <a:lnTo>
                    <a:pt x="38" y="77"/>
                  </a:lnTo>
                  <a:lnTo>
                    <a:pt x="42" y="80"/>
                  </a:lnTo>
                  <a:lnTo>
                    <a:pt x="46" y="83"/>
                  </a:lnTo>
                  <a:lnTo>
                    <a:pt x="48" y="85"/>
                  </a:lnTo>
                  <a:lnTo>
                    <a:pt x="51" y="87"/>
                  </a:lnTo>
                  <a:lnTo>
                    <a:pt x="56" y="90"/>
                  </a:lnTo>
                  <a:lnTo>
                    <a:pt x="60" y="92"/>
                  </a:lnTo>
                  <a:lnTo>
                    <a:pt x="65" y="94"/>
                  </a:lnTo>
                  <a:lnTo>
                    <a:pt x="68" y="97"/>
                  </a:lnTo>
                  <a:lnTo>
                    <a:pt x="73" y="98"/>
                  </a:lnTo>
                  <a:lnTo>
                    <a:pt x="78" y="100"/>
                  </a:lnTo>
                  <a:lnTo>
                    <a:pt x="82" y="102"/>
                  </a:lnTo>
                  <a:lnTo>
                    <a:pt x="87" y="103"/>
                  </a:lnTo>
                  <a:lnTo>
                    <a:pt x="92" y="104"/>
                  </a:lnTo>
                  <a:lnTo>
                    <a:pt x="97" y="105"/>
                  </a:lnTo>
                  <a:lnTo>
                    <a:pt x="101" y="106"/>
                  </a:lnTo>
                  <a:lnTo>
                    <a:pt x="106" y="106"/>
                  </a:lnTo>
                  <a:lnTo>
                    <a:pt x="111" y="108"/>
                  </a:lnTo>
                  <a:lnTo>
                    <a:pt x="116" y="108"/>
                  </a:lnTo>
                  <a:lnTo>
                    <a:pt x="120" y="109"/>
                  </a:lnTo>
                  <a:lnTo>
                    <a:pt x="119" y="112"/>
                  </a:lnTo>
                  <a:lnTo>
                    <a:pt x="118" y="117"/>
                  </a:lnTo>
                  <a:lnTo>
                    <a:pt x="116" y="122"/>
                  </a:lnTo>
                  <a:lnTo>
                    <a:pt x="113" y="127"/>
                  </a:lnTo>
                  <a:lnTo>
                    <a:pt x="110" y="133"/>
                  </a:lnTo>
                  <a:lnTo>
                    <a:pt x="105" y="138"/>
                  </a:lnTo>
                  <a:lnTo>
                    <a:pt x="100" y="144"/>
                  </a:lnTo>
                  <a:lnTo>
                    <a:pt x="95" y="152"/>
                  </a:lnTo>
                  <a:lnTo>
                    <a:pt x="72" y="181"/>
                  </a:lnTo>
                  <a:lnTo>
                    <a:pt x="46" y="212"/>
                  </a:lnTo>
                  <a:lnTo>
                    <a:pt x="40" y="219"/>
                  </a:lnTo>
                  <a:lnTo>
                    <a:pt x="34" y="228"/>
                  </a:lnTo>
                  <a:lnTo>
                    <a:pt x="28" y="236"/>
                  </a:lnTo>
                  <a:lnTo>
                    <a:pt x="22" y="243"/>
                  </a:lnTo>
                  <a:lnTo>
                    <a:pt x="17" y="250"/>
                  </a:lnTo>
                  <a:lnTo>
                    <a:pt x="12" y="257"/>
                  </a:lnTo>
                  <a:lnTo>
                    <a:pt x="9" y="265"/>
                  </a:lnTo>
                  <a:lnTo>
                    <a:pt x="5" y="272"/>
                  </a:lnTo>
                  <a:lnTo>
                    <a:pt x="3" y="278"/>
                  </a:lnTo>
                  <a:lnTo>
                    <a:pt x="2" y="284"/>
                  </a:lnTo>
                  <a:lnTo>
                    <a:pt x="0" y="290"/>
                  </a:lnTo>
                  <a:lnTo>
                    <a:pt x="0" y="294"/>
                  </a:lnTo>
                  <a:lnTo>
                    <a:pt x="2" y="299"/>
                  </a:lnTo>
                  <a:lnTo>
                    <a:pt x="4" y="304"/>
                  </a:lnTo>
                  <a:lnTo>
                    <a:pt x="7" y="307"/>
                  </a:lnTo>
                  <a:lnTo>
                    <a:pt x="12" y="311"/>
                  </a:lnTo>
                  <a:lnTo>
                    <a:pt x="24" y="299"/>
                  </a:lnTo>
                  <a:lnTo>
                    <a:pt x="35" y="287"/>
                  </a:lnTo>
                  <a:lnTo>
                    <a:pt x="47" y="276"/>
                  </a:lnTo>
                  <a:lnTo>
                    <a:pt x="57" y="266"/>
                  </a:lnTo>
                  <a:lnTo>
                    <a:pt x="67" y="256"/>
                  </a:lnTo>
                  <a:lnTo>
                    <a:pt x="76" y="247"/>
                  </a:lnTo>
                  <a:lnTo>
                    <a:pt x="86" y="237"/>
                  </a:lnTo>
                  <a:lnTo>
                    <a:pt x="95" y="229"/>
                  </a:lnTo>
                  <a:lnTo>
                    <a:pt x="104" y="222"/>
                  </a:lnTo>
                  <a:lnTo>
                    <a:pt x="112" y="213"/>
                  </a:lnTo>
                  <a:lnTo>
                    <a:pt x="120" y="206"/>
                  </a:lnTo>
                  <a:lnTo>
                    <a:pt x="128" y="199"/>
                  </a:lnTo>
                  <a:lnTo>
                    <a:pt x="142" y="187"/>
                  </a:lnTo>
                  <a:lnTo>
                    <a:pt x="155" y="175"/>
                  </a:lnTo>
                  <a:lnTo>
                    <a:pt x="168" y="166"/>
                  </a:lnTo>
                  <a:lnTo>
                    <a:pt x="179" y="156"/>
                  </a:lnTo>
                  <a:lnTo>
                    <a:pt x="189" y="148"/>
                  </a:lnTo>
                  <a:lnTo>
                    <a:pt x="200" y="140"/>
                  </a:lnTo>
                  <a:lnTo>
                    <a:pt x="219" y="125"/>
                  </a:lnTo>
                  <a:lnTo>
                    <a:pt x="237" y="111"/>
                  </a:lnTo>
                  <a:lnTo>
                    <a:pt x="241" y="109"/>
                  </a:lnTo>
                  <a:lnTo>
                    <a:pt x="245" y="105"/>
                  </a:lnTo>
                  <a:lnTo>
                    <a:pt x="250" y="103"/>
                  </a:lnTo>
                  <a:lnTo>
                    <a:pt x="256" y="99"/>
                  </a:lnTo>
                  <a:lnTo>
                    <a:pt x="262" y="97"/>
                  </a:lnTo>
                  <a:lnTo>
                    <a:pt x="268" y="93"/>
                  </a:lnTo>
                  <a:lnTo>
                    <a:pt x="275" y="91"/>
                  </a:lnTo>
                  <a:lnTo>
                    <a:pt x="282" y="87"/>
                  </a:lnTo>
                  <a:lnTo>
                    <a:pt x="297" y="81"/>
                  </a:lnTo>
                  <a:lnTo>
                    <a:pt x="312" y="74"/>
                  </a:lnTo>
                  <a:lnTo>
                    <a:pt x="319" y="72"/>
                  </a:lnTo>
                  <a:lnTo>
                    <a:pt x="326" y="68"/>
                  </a:lnTo>
                  <a:lnTo>
                    <a:pt x="333" y="65"/>
                  </a:lnTo>
                  <a:lnTo>
                    <a:pt x="341" y="62"/>
                  </a:lnTo>
                  <a:lnTo>
                    <a:pt x="348" y="59"/>
                  </a:lnTo>
                  <a:lnTo>
                    <a:pt x="354" y="55"/>
                  </a:lnTo>
                  <a:lnTo>
                    <a:pt x="360" y="52"/>
                  </a:lnTo>
                  <a:lnTo>
                    <a:pt x="366" y="48"/>
                  </a:lnTo>
                  <a:lnTo>
                    <a:pt x="370" y="44"/>
                  </a:lnTo>
                  <a:lnTo>
                    <a:pt x="375" y="41"/>
                  </a:lnTo>
                  <a:lnTo>
                    <a:pt x="380" y="37"/>
                  </a:lnTo>
                  <a:lnTo>
                    <a:pt x="382" y="34"/>
                  </a:lnTo>
                  <a:lnTo>
                    <a:pt x="386" y="30"/>
                  </a:lnTo>
                  <a:lnTo>
                    <a:pt x="387" y="25"/>
                  </a:lnTo>
                  <a:lnTo>
                    <a:pt x="388" y="22"/>
                  </a:lnTo>
                  <a:lnTo>
                    <a:pt x="388" y="18"/>
                  </a:lnTo>
                  <a:lnTo>
                    <a:pt x="388" y="14"/>
                  </a:lnTo>
                  <a:lnTo>
                    <a:pt x="386" y="9"/>
                  </a:lnTo>
                  <a:lnTo>
                    <a:pt x="383" y="5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4E49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0" name="Freeform 20"/>
            <p:cNvSpPr>
              <a:spLocks/>
            </p:cNvSpPr>
            <p:nvPr/>
          </p:nvSpPr>
          <p:spPr bwMode="auto">
            <a:xfrm>
              <a:off x="4850" y="1162"/>
              <a:ext cx="17" cy="36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3"/>
                </a:cxn>
                <a:cxn ang="0">
                  <a:pos x="21" y="8"/>
                </a:cxn>
                <a:cxn ang="0">
                  <a:pos x="21" y="12"/>
                </a:cxn>
                <a:cxn ang="0">
                  <a:pos x="21" y="16"/>
                </a:cxn>
                <a:cxn ang="0">
                  <a:pos x="21" y="21"/>
                </a:cxn>
                <a:cxn ang="0">
                  <a:pos x="23" y="25"/>
                </a:cxn>
                <a:cxn ang="0">
                  <a:pos x="24" y="30"/>
                </a:cxn>
                <a:cxn ang="0">
                  <a:pos x="25" y="33"/>
                </a:cxn>
                <a:cxn ang="0">
                  <a:pos x="26" y="38"/>
                </a:cxn>
                <a:cxn ang="0">
                  <a:pos x="28" y="41"/>
                </a:cxn>
                <a:cxn ang="0">
                  <a:pos x="30" y="46"/>
                </a:cxn>
                <a:cxn ang="0">
                  <a:pos x="32" y="50"/>
                </a:cxn>
                <a:cxn ang="0">
                  <a:pos x="36" y="58"/>
                </a:cxn>
                <a:cxn ang="0">
                  <a:pos x="40" y="66"/>
                </a:cxn>
                <a:cxn ang="0">
                  <a:pos x="45" y="76"/>
                </a:cxn>
                <a:cxn ang="0">
                  <a:pos x="50" y="84"/>
                </a:cxn>
                <a:cxn ang="0">
                  <a:pos x="52" y="89"/>
                </a:cxn>
                <a:cxn ang="0">
                  <a:pos x="55" y="93"/>
                </a:cxn>
                <a:cxn ang="0">
                  <a:pos x="57" y="97"/>
                </a:cxn>
                <a:cxn ang="0">
                  <a:pos x="58" y="102"/>
                </a:cxn>
                <a:cxn ang="0">
                  <a:pos x="61" y="107"/>
                </a:cxn>
                <a:cxn ang="0">
                  <a:pos x="62" y="112"/>
                </a:cxn>
                <a:cxn ang="0">
                  <a:pos x="64" y="116"/>
                </a:cxn>
                <a:cxn ang="0">
                  <a:pos x="65" y="121"/>
                </a:cxn>
                <a:cxn ang="0">
                  <a:pos x="67" y="126"/>
                </a:cxn>
                <a:cxn ang="0">
                  <a:pos x="67" y="131"/>
                </a:cxn>
                <a:cxn ang="0">
                  <a:pos x="68" y="135"/>
                </a:cxn>
                <a:cxn ang="0">
                  <a:pos x="68" y="141"/>
                </a:cxn>
                <a:cxn ang="0">
                  <a:pos x="65" y="138"/>
                </a:cxn>
                <a:cxn ang="0">
                  <a:pos x="63" y="134"/>
                </a:cxn>
                <a:cxn ang="0">
                  <a:pos x="59" y="131"/>
                </a:cxn>
                <a:cxn ang="0">
                  <a:pos x="57" y="128"/>
                </a:cxn>
                <a:cxn ang="0">
                  <a:pos x="53" y="125"/>
                </a:cxn>
                <a:cxn ang="0">
                  <a:pos x="50" y="121"/>
                </a:cxn>
                <a:cxn ang="0">
                  <a:pos x="46" y="119"/>
                </a:cxn>
                <a:cxn ang="0">
                  <a:pos x="43" y="115"/>
                </a:cxn>
                <a:cxn ang="0">
                  <a:pos x="34" y="108"/>
                </a:cxn>
                <a:cxn ang="0">
                  <a:pos x="27" y="101"/>
                </a:cxn>
                <a:cxn ang="0">
                  <a:pos x="24" y="97"/>
                </a:cxn>
                <a:cxn ang="0">
                  <a:pos x="20" y="94"/>
                </a:cxn>
                <a:cxn ang="0">
                  <a:pos x="17" y="90"/>
                </a:cxn>
                <a:cxn ang="0">
                  <a:pos x="13" y="87"/>
                </a:cxn>
                <a:cxn ang="0">
                  <a:pos x="11" y="82"/>
                </a:cxn>
                <a:cxn ang="0">
                  <a:pos x="8" y="78"/>
                </a:cxn>
                <a:cxn ang="0">
                  <a:pos x="6" y="74"/>
                </a:cxn>
                <a:cxn ang="0">
                  <a:pos x="4" y="69"/>
                </a:cxn>
                <a:cxn ang="0">
                  <a:pos x="2" y="65"/>
                </a:cxn>
                <a:cxn ang="0">
                  <a:pos x="1" y="59"/>
                </a:cxn>
                <a:cxn ang="0">
                  <a:pos x="0" y="55"/>
                </a:cxn>
                <a:cxn ang="0">
                  <a:pos x="0" y="50"/>
                </a:cxn>
                <a:cxn ang="0">
                  <a:pos x="1" y="44"/>
                </a:cxn>
                <a:cxn ang="0">
                  <a:pos x="1" y="39"/>
                </a:cxn>
                <a:cxn ang="0">
                  <a:pos x="4" y="33"/>
                </a:cxn>
                <a:cxn ang="0">
                  <a:pos x="6" y="26"/>
                </a:cxn>
                <a:cxn ang="0">
                  <a:pos x="8" y="20"/>
                </a:cxn>
                <a:cxn ang="0">
                  <a:pos x="12" y="14"/>
                </a:cxn>
                <a:cxn ang="0">
                  <a:pos x="17" y="7"/>
                </a:cxn>
                <a:cxn ang="0">
                  <a:pos x="21" y="0"/>
                </a:cxn>
              </a:cxnLst>
              <a:rect l="0" t="0" r="r" b="b"/>
              <a:pathLst>
                <a:path w="68" h="141">
                  <a:moveTo>
                    <a:pt x="21" y="0"/>
                  </a:moveTo>
                  <a:lnTo>
                    <a:pt x="21" y="3"/>
                  </a:lnTo>
                  <a:lnTo>
                    <a:pt x="21" y="8"/>
                  </a:lnTo>
                  <a:lnTo>
                    <a:pt x="21" y="12"/>
                  </a:lnTo>
                  <a:lnTo>
                    <a:pt x="21" y="16"/>
                  </a:lnTo>
                  <a:lnTo>
                    <a:pt x="21" y="21"/>
                  </a:lnTo>
                  <a:lnTo>
                    <a:pt x="23" y="25"/>
                  </a:lnTo>
                  <a:lnTo>
                    <a:pt x="24" y="30"/>
                  </a:lnTo>
                  <a:lnTo>
                    <a:pt x="25" y="33"/>
                  </a:lnTo>
                  <a:lnTo>
                    <a:pt x="26" y="38"/>
                  </a:lnTo>
                  <a:lnTo>
                    <a:pt x="28" y="41"/>
                  </a:lnTo>
                  <a:lnTo>
                    <a:pt x="30" y="46"/>
                  </a:lnTo>
                  <a:lnTo>
                    <a:pt x="32" y="50"/>
                  </a:lnTo>
                  <a:lnTo>
                    <a:pt x="36" y="58"/>
                  </a:lnTo>
                  <a:lnTo>
                    <a:pt x="40" y="66"/>
                  </a:lnTo>
                  <a:lnTo>
                    <a:pt x="45" y="76"/>
                  </a:lnTo>
                  <a:lnTo>
                    <a:pt x="50" y="84"/>
                  </a:lnTo>
                  <a:lnTo>
                    <a:pt x="52" y="89"/>
                  </a:lnTo>
                  <a:lnTo>
                    <a:pt x="55" y="93"/>
                  </a:lnTo>
                  <a:lnTo>
                    <a:pt x="57" y="97"/>
                  </a:lnTo>
                  <a:lnTo>
                    <a:pt x="58" y="102"/>
                  </a:lnTo>
                  <a:lnTo>
                    <a:pt x="61" y="107"/>
                  </a:lnTo>
                  <a:lnTo>
                    <a:pt x="62" y="112"/>
                  </a:lnTo>
                  <a:lnTo>
                    <a:pt x="64" y="116"/>
                  </a:lnTo>
                  <a:lnTo>
                    <a:pt x="65" y="121"/>
                  </a:lnTo>
                  <a:lnTo>
                    <a:pt x="67" y="126"/>
                  </a:lnTo>
                  <a:lnTo>
                    <a:pt x="67" y="131"/>
                  </a:lnTo>
                  <a:lnTo>
                    <a:pt x="68" y="135"/>
                  </a:lnTo>
                  <a:lnTo>
                    <a:pt x="68" y="141"/>
                  </a:lnTo>
                  <a:lnTo>
                    <a:pt x="65" y="138"/>
                  </a:lnTo>
                  <a:lnTo>
                    <a:pt x="63" y="134"/>
                  </a:lnTo>
                  <a:lnTo>
                    <a:pt x="59" y="131"/>
                  </a:lnTo>
                  <a:lnTo>
                    <a:pt x="57" y="128"/>
                  </a:lnTo>
                  <a:lnTo>
                    <a:pt x="53" y="125"/>
                  </a:lnTo>
                  <a:lnTo>
                    <a:pt x="50" y="121"/>
                  </a:lnTo>
                  <a:lnTo>
                    <a:pt x="46" y="119"/>
                  </a:lnTo>
                  <a:lnTo>
                    <a:pt x="43" y="115"/>
                  </a:lnTo>
                  <a:lnTo>
                    <a:pt x="34" y="108"/>
                  </a:lnTo>
                  <a:lnTo>
                    <a:pt x="27" y="101"/>
                  </a:lnTo>
                  <a:lnTo>
                    <a:pt x="24" y="97"/>
                  </a:lnTo>
                  <a:lnTo>
                    <a:pt x="20" y="94"/>
                  </a:lnTo>
                  <a:lnTo>
                    <a:pt x="17" y="90"/>
                  </a:lnTo>
                  <a:lnTo>
                    <a:pt x="13" y="87"/>
                  </a:lnTo>
                  <a:lnTo>
                    <a:pt x="11" y="82"/>
                  </a:lnTo>
                  <a:lnTo>
                    <a:pt x="8" y="78"/>
                  </a:lnTo>
                  <a:lnTo>
                    <a:pt x="6" y="74"/>
                  </a:lnTo>
                  <a:lnTo>
                    <a:pt x="4" y="69"/>
                  </a:lnTo>
                  <a:lnTo>
                    <a:pt x="2" y="65"/>
                  </a:lnTo>
                  <a:lnTo>
                    <a:pt x="1" y="59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1" y="44"/>
                  </a:lnTo>
                  <a:lnTo>
                    <a:pt x="1" y="39"/>
                  </a:lnTo>
                  <a:lnTo>
                    <a:pt x="4" y="33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2" y="14"/>
                  </a:lnTo>
                  <a:lnTo>
                    <a:pt x="17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4E49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1" name="Freeform 21"/>
            <p:cNvSpPr>
              <a:spLocks noEditPoints="1"/>
            </p:cNvSpPr>
            <p:nvPr/>
          </p:nvSpPr>
          <p:spPr bwMode="auto">
            <a:xfrm>
              <a:off x="4811" y="1025"/>
              <a:ext cx="95" cy="95"/>
            </a:xfrm>
            <a:custGeom>
              <a:avLst/>
              <a:gdLst/>
              <a:ahLst/>
              <a:cxnLst>
                <a:cxn ang="0">
                  <a:pos x="376" y="250"/>
                </a:cxn>
                <a:cxn ang="0">
                  <a:pos x="352" y="203"/>
                </a:cxn>
                <a:cxn ang="0">
                  <a:pos x="347" y="169"/>
                </a:cxn>
                <a:cxn ang="0">
                  <a:pos x="309" y="87"/>
                </a:cxn>
                <a:cxn ang="0">
                  <a:pos x="269" y="46"/>
                </a:cxn>
                <a:cxn ang="0">
                  <a:pos x="242" y="24"/>
                </a:cxn>
                <a:cxn ang="0">
                  <a:pos x="215" y="36"/>
                </a:cxn>
                <a:cxn ang="0">
                  <a:pos x="206" y="35"/>
                </a:cxn>
                <a:cxn ang="0">
                  <a:pos x="117" y="52"/>
                </a:cxn>
                <a:cxn ang="0">
                  <a:pos x="51" y="106"/>
                </a:cxn>
                <a:cxn ang="0">
                  <a:pos x="44" y="130"/>
                </a:cxn>
                <a:cxn ang="0">
                  <a:pos x="4" y="140"/>
                </a:cxn>
                <a:cxn ang="0">
                  <a:pos x="31" y="194"/>
                </a:cxn>
                <a:cxn ang="0">
                  <a:pos x="32" y="210"/>
                </a:cxn>
                <a:cxn ang="0">
                  <a:pos x="68" y="293"/>
                </a:cxn>
                <a:cxn ang="0">
                  <a:pos x="112" y="333"/>
                </a:cxn>
                <a:cxn ang="0">
                  <a:pos x="142" y="344"/>
                </a:cxn>
                <a:cxn ang="0">
                  <a:pos x="147" y="351"/>
                </a:cxn>
                <a:cxn ang="0">
                  <a:pos x="172" y="362"/>
                </a:cxn>
                <a:cxn ang="0">
                  <a:pos x="242" y="343"/>
                </a:cxn>
                <a:cxn ang="0">
                  <a:pos x="311" y="294"/>
                </a:cxn>
                <a:cxn ang="0">
                  <a:pos x="322" y="281"/>
                </a:cxn>
                <a:cxn ang="0">
                  <a:pos x="261" y="268"/>
                </a:cxn>
                <a:cxn ang="0">
                  <a:pos x="338" y="241"/>
                </a:cxn>
                <a:cxn ang="0">
                  <a:pos x="172" y="275"/>
                </a:cxn>
                <a:cxn ang="0">
                  <a:pos x="261" y="235"/>
                </a:cxn>
                <a:cxn ang="0">
                  <a:pos x="195" y="289"/>
                </a:cxn>
                <a:cxn ang="0">
                  <a:pos x="120" y="150"/>
                </a:cxn>
                <a:cxn ang="0">
                  <a:pos x="208" y="112"/>
                </a:cxn>
                <a:cxn ang="0">
                  <a:pos x="278" y="149"/>
                </a:cxn>
                <a:cxn ang="0">
                  <a:pos x="200" y="181"/>
                </a:cxn>
                <a:cxn ang="0">
                  <a:pos x="151" y="280"/>
                </a:cxn>
                <a:cxn ang="0">
                  <a:pos x="98" y="235"/>
                </a:cxn>
                <a:cxn ang="0">
                  <a:pos x="163" y="193"/>
                </a:cxn>
                <a:cxn ang="0">
                  <a:pos x="285" y="186"/>
                </a:cxn>
                <a:cxn ang="0">
                  <a:pos x="321" y="170"/>
                </a:cxn>
                <a:cxn ang="0">
                  <a:pos x="338" y="180"/>
                </a:cxn>
                <a:cxn ang="0">
                  <a:pos x="285" y="106"/>
                </a:cxn>
                <a:cxn ang="0">
                  <a:pos x="320" y="122"/>
                </a:cxn>
                <a:cxn ang="0">
                  <a:pos x="344" y="188"/>
                </a:cxn>
                <a:cxn ang="0">
                  <a:pos x="244" y="110"/>
                </a:cxn>
                <a:cxn ang="0">
                  <a:pos x="271" y="74"/>
                </a:cxn>
                <a:cxn ang="0">
                  <a:pos x="153" y="92"/>
                </a:cxn>
                <a:cxn ang="0">
                  <a:pos x="181" y="54"/>
                </a:cxn>
                <a:cxn ang="0">
                  <a:pos x="88" y="97"/>
                </a:cxn>
                <a:cxn ang="0">
                  <a:pos x="107" y="67"/>
                </a:cxn>
                <a:cxn ang="0">
                  <a:pos x="182" y="49"/>
                </a:cxn>
                <a:cxn ang="0">
                  <a:pos x="78" y="103"/>
                </a:cxn>
                <a:cxn ang="0">
                  <a:pos x="112" y="140"/>
                </a:cxn>
                <a:cxn ang="0">
                  <a:pos x="41" y="148"/>
                </a:cxn>
                <a:cxn ang="0">
                  <a:pos x="91" y="197"/>
                </a:cxn>
                <a:cxn ang="0">
                  <a:pos x="65" y="230"/>
                </a:cxn>
                <a:cxn ang="0">
                  <a:pos x="38" y="163"/>
                </a:cxn>
                <a:cxn ang="0">
                  <a:pos x="82" y="256"/>
                </a:cxn>
                <a:cxn ang="0">
                  <a:pos x="76" y="285"/>
                </a:cxn>
                <a:cxn ang="0">
                  <a:pos x="41" y="226"/>
                </a:cxn>
                <a:cxn ang="0">
                  <a:pos x="109" y="275"/>
                </a:cxn>
                <a:cxn ang="0">
                  <a:pos x="150" y="317"/>
                </a:cxn>
                <a:cxn ang="0">
                  <a:pos x="163" y="305"/>
                </a:cxn>
                <a:cxn ang="0">
                  <a:pos x="216" y="319"/>
                </a:cxn>
                <a:cxn ang="0">
                  <a:pos x="231" y="314"/>
                </a:cxn>
                <a:cxn ang="0">
                  <a:pos x="308" y="287"/>
                </a:cxn>
                <a:cxn ang="0">
                  <a:pos x="264" y="323"/>
                </a:cxn>
              </a:cxnLst>
              <a:rect l="0" t="0" r="r" b="b"/>
              <a:pathLst>
                <a:path w="380" h="381">
                  <a:moveTo>
                    <a:pt x="321" y="281"/>
                  </a:moveTo>
                  <a:lnTo>
                    <a:pt x="324" y="276"/>
                  </a:lnTo>
                  <a:lnTo>
                    <a:pt x="327" y="272"/>
                  </a:lnTo>
                  <a:lnTo>
                    <a:pt x="329" y="267"/>
                  </a:lnTo>
                  <a:lnTo>
                    <a:pt x="333" y="262"/>
                  </a:lnTo>
                  <a:lnTo>
                    <a:pt x="335" y="257"/>
                  </a:lnTo>
                  <a:lnTo>
                    <a:pt x="336" y="253"/>
                  </a:lnTo>
                  <a:lnTo>
                    <a:pt x="339" y="247"/>
                  </a:lnTo>
                  <a:lnTo>
                    <a:pt x="341" y="242"/>
                  </a:lnTo>
                  <a:lnTo>
                    <a:pt x="346" y="243"/>
                  </a:lnTo>
                  <a:lnTo>
                    <a:pt x="352" y="244"/>
                  </a:lnTo>
                  <a:lnTo>
                    <a:pt x="357" y="245"/>
                  </a:lnTo>
                  <a:lnTo>
                    <a:pt x="361" y="247"/>
                  </a:lnTo>
                  <a:lnTo>
                    <a:pt x="366" y="248"/>
                  </a:lnTo>
                  <a:lnTo>
                    <a:pt x="372" y="249"/>
                  </a:lnTo>
                  <a:lnTo>
                    <a:pt x="377" y="250"/>
                  </a:lnTo>
                  <a:lnTo>
                    <a:pt x="380" y="251"/>
                  </a:lnTo>
                  <a:lnTo>
                    <a:pt x="376" y="250"/>
                  </a:lnTo>
                  <a:lnTo>
                    <a:pt x="371" y="248"/>
                  </a:lnTo>
                  <a:lnTo>
                    <a:pt x="366" y="247"/>
                  </a:lnTo>
                  <a:lnTo>
                    <a:pt x="361" y="244"/>
                  </a:lnTo>
                  <a:lnTo>
                    <a:pt x="357" y="243"/>
                  </a:lnTo>
                  <a:lnTo>
                    <a:pt x="352" y="241"/>
                  </a:lnTo>
                  <a:lnTo>
                    <a:pt x="347" y="239"/>
                  </a:lnTo>
                  <a:lnTo>
                    <a:pt x="342" y="237"/>
                  </a:lnTo>
                  <a:lnTo>
                    <a:pt x="344" y="232"/>
                  </a:lnTo>
                  <a:lnTo>
                    <a:pt x="345" y="228"/>
                  </a:lnTo>
                  <a:lnTo>
                    <a:pt x="346" y="223"/>
                  </a:lnTo>
                  <a:lnTo>
                    <a:pt x="346" y="218"/>
                  </a:lnTo>
                  <a:lnTo>
                    <a:pt x="347" y="213"/>
                  </a:lnTo>
                  <a:lnTo>
                    <a:pt x="347" y="209"/>
                  </a:lnTo>
                  <a:lnTo>
                    <a:pt x="348" y="204"/>
                  </a:lnTo>
                  <a:lnTo>
                    <a:pt x="348" y="199"/>
                  </a:lnTo>
                  <a:lnTo>
                    <a:pt x="349" y="200"/>
                  </a:lnTo>
                  <a:lnTo>
                    <a:pt x="351" y="201"/>
                  </a:lnTo>
                  <a:lnTo>
                    <a:pt x="352" y="203"/>
                  </a:lnTo>
                  <a:lnTo>
                    <a:pt x="353" y="204"/>
                  </a:lnTo>
                  <a:lnTo>
                    <a:pt x="354" y="206"/>
                  </a:lnTo>
                  <a:lnTo>
                    <a:pt x="355" y="207"/>
                  </a:lnTo>
                  <a:lnTo>
                    <a:pt x="355" y="209"/>
                  </a:lnTo>
                  <a:lnTo>
                    <a:pt x="357" y="210"/>
                  </a:lnTo>
                  <a:lnTo>
                    <a:pt x="355" y="209"/>
                  </a:lnTo>
                  <a:lnTo>
                    <a:pt x="355" y="206"/>
                  </a:lnTo>
                  <a:lnTo>
                    <a:pt x="354" y="204"/>
                  </a:lnTo>
                  <a:lnTo>
                    <a:pt x="353" y="203"/>
                  </a:lnTo>
                  <a:lnTo>
                    <a:pt x="352" y="200"/>
                  </a:lnTo>
                  <a:lnTo>
                    <a:pt x="351" y="199"/>
                  </a:lnTo>
                  <a:lnTo>
                    <a:pt x="349" y="198"/>
                  </a:lnTo>
                  <a:lnTo>
                    <a:pt x="348" y="195"/>
                  </a:lnTo>
                  <a:lnTo>
                    <a:pt x="348" y="191"/>
                  </a:lnTo>
                  <a:lnTo>
                    <a:pt x="348" y="185"/>
                  </a:lnTo>
                  <a:lnTo>
                    <a:pt x="348" y="180"/>
                  </a:lnTo>
                  <a:lnTo>
                    <a:pt x="347" y="175"/>
                  </a:lnTo>
                  <a:lnTo>
                    <a:pt x="347" y="169"/>
                  </a:lnTo>
                  <a:lnTo>
                    <a:pt x="346" y="165"/>
                  </a:lnTo>
                  <a:lnTo>
                    <a:pt x="345" y="160"/>
                  </a:lnTo>
                  <a:lnTo>
                    <a:pt x="344" y="155"/>
                  </a:lnTo>
                  <a:lnTo>
                    <a:pt x="342" y="149"/>
                  </a:lnTo>
                  <a:lnTo>
                    <a:pt x="341" y="144"/>
                  </a:lnTo>
                  <a:lnTo>
                    <a:pt x="340" y="140"/>
                  </a:lnTo>
                  <a:lnTo>
                    <a:pt x="338" y="135"/>
                  </a:lnTo>
                  <a:lnTo>
                    <a:pt x="335" y="130"/>
                  </a:lnTo>
                  <a:lnTo>
                    <a:pt x="334" y="125"/>
                  </a:lnTo>
                  <a:lnTo>
                    <a:pt x="332" y="122"/>
                  </a:lnTo>
                  <a:lnTo>
                    <a:pt x="329" y="117"/>
                  </a:lnTo>
                  <a:lnTo>
                    <a:pt x="327" y="112"/>
                  </a:lnTo>
                  <a:lnTo>
                    <a:pt x="324" y="107"/>
                  </a:lnTo>
                  <a:lnTo>
                    <a:pt x="321" y="104"/>
                  </a:lnTo>
                  <a:lnTo>
                    <a:pt x="319" y="99"/>
                  </a:lnTo>
                  <a:lnTo>
                    <a:pt x="315" y="96"/>
                  </a:lnTo>
                  <a:lnTo>
                    <a:pt x="311" y="92"/>
                  </a:lnTo>
                  <a:lnTo>
                    <a:pt x="309" y="87"/>
                  </a:lnTo>
                  <a:lnTo>
                    <a:pt x="305" y="84"/>
                  </a:lnTo>
                  <a:lnTo>
                    <a:pt x="302" y="80"/>
                  </a:lnTo>
                  <a:lnTo>
                    <a:pt x="298" y="76"/>
                  </a:lnTo>
                  <a:lnTo>
                    <a:pt x="294" y="73"/>
                  </a:lnTo>
                  <a:lnTo>
                    <a:pt x="290" y="69"/>
                  </a:lnTo>
                  <a:lnTo>
                    <a:pt x="286" y="67"/>
                  </a:lnTo>
                  <a:lnTo>
                    <a:pt x="282" y="63"/>
                  </a:lnTo>
                  <a:lnTo>
                    <a:pt x="278" y="61"/>
                  </a:lnTo>
                  <a:lnTo>
                    <a:pt x="273" y="57"/>
                  </a:lnTo>
                  <a:lnTo>
                    <a:pt x="272" y="56"/>
                  </a:lnTo>
                  <a:lnTo>
                    <a:pt x="272" y="54"/>
                  </a:lnTo>
                  <a:lnTo>
                    <a:pt x="271" y="53"/>
                  </a:lnTo>
                  <a:lnTo>
                    <a:pt x="271" y="50"/>
                  </a:lnTo>
                  <a:lnTo>
                    <a:pt x="270" y="49"/>
                  </a:lnTo>
                  <a:lnTo>
                    <a:pt x="270" y="48"/>
                  </a:lnTo>
                  <a:lnTo>
                    <a:pt x="269" y="46"/>
                  </a:lnTo>
                  <a:lnTo>
                    <a:pt x="269" y="44"/>
                  </a:lnTo>
                  <a:lnTo>
                    <a:pt x="269" y="46"/>
                  </a:lnTo>
                  <a:lnTo>
                    <a:pt x="269" y="47"/>
                  </a:lnTo>
                  <a:lnTo>
                    <a:pt x="270" y="49"/>
                  </a:lnTo>
                  <a:lnTo>
                    <a:pt x="270" y="50"/>
                  </a:lnTo>
                  <a:lnTo>
                    <a:pt x="270" y="52"/>
                  </a:lnTo>
                  <a:lnTo>
                    <a:pt x="271" y="53"/>
                  </a:lnTo>
                  <a:lnTo>
                    <a:pt x="271" y="55"/>
                  </a:lnTo>
                  <a:lnTo>
                    <a:pt x="271" y="56"/>
                  </a:lnTo>
                  <a:lnTo>
                    <a:pt x="267" y="54"/>
                  </a:lnTo>
                  <a:lnTo>
                    <a:pt x="264" y="53"/>
                  </a:lnTo>
                  <a:lnTo>
                    <a:pt x="259" y="50"/>
                  </a:lnTo>
                  <a:lnTo>
                    <a:pt x="255" y="48"/>
                  </a:lnTo>
                  <a:lnTo>
                    <a:pt x="251" y="47"/>
                  </a:lnTo>
                  <a:lnTo>
                    <a:pt x="246" y="44"/>
                  </a:lnTo>
                  <a:lnTo>
                    <a:pt x="242" y="43"/>
                  </a:lnTo>
                  <a:lnTo>
                    <a:pt x="238" y="41"/>
                  </a:lnTo>
                  <a:lnTo>
                    <a:pt x="239" y="35"/>
                  </a:lnTo>
                  <a:lnTo>
                    <a:pt x="240" y="29"/>
                  </a:lnTo>
                  <a:lnTo>
                    <a:pt x="242" y="24"/>
                  </a:lnTo>
                  <a:lnTo>
                    <a:pt x="244" y="18"/>
                  </a:lnTo>
                  <a:lnTo>
                    <a:pt x="245" y="13"/>
                  </a:lnTo>
                  <a:lnTo>
                    <a:pt x="246" y="9"/>
                  </a:lnTo>
                  <a:lnTo>
                    <a:pt x="247" y="4"/>
                  </a:lnTo>
                  <a:lnTo>
                    <a:pt x="248" y="0"/>
                  </a:lnTo>
                  <a:lnTo>
                    <a:pt x="247" y="3"/>
                  </a:lnTo>
                  <a:lnTo>
                    <a:pt x="245" y="5"/>
                  </a:lnTo>
                  <a:lnTo>
                    <a:pt x="244" y="10"/>
                  </a:lnTo>
                  <a:lnTo>
                    <a:pt x="241" y="15"/>
                  </a:lnTo>
                  <a:lnTo>
                    <a:pt x="239" y="19"/>
                  </a:lnTo>
                  <a:lnTo>
                    <a:pt x="236" y="25"/>
                  </a:lnTo>
                  <a:lnTo>
                    <a:pt x="234" y="32"/>
                  </a:lnTo>
                  <a:lnTo>
                    <a:pt x="232" y="40"/>
                  </a:lnTo>
                  <a:lnTo>
                    <a:pt x="228" y="38"/>
                  </a:lnTo>
                  <a:lnTo>
                    <a:pt x="226" y="38"/>
                  </a:lnTo>
                  <a:lnTo>
                    <a:pt x="222" y="37"/>
                  </a:lnTo>
                  <a:lnTo>
                    <a:pt x="219" y="37"/>
                  </a:lnTo>
                  <a:lnTo>
                    <a:pt x="215" y="36"/>
                  </a:lnTo>
                  <a:lnTo>
                    <a:pt x="213" y="36"/>
                  </a:lnTo>
                  <a:lnTo>
                    <a:pt x="209" y="35"/>
                  </a:lnTo>
                  <a:lnTo>
                    <a:pt x="206" y="35"/>
                  </a:lnTo>
                  <a:lnTo>
                    <a:pt x="206" y="35"/>
                  </a:lnTo>
                  <a:lnTo>
                    <a:pt x="206" y="35"/>
                  </a:lnTo>
                  <a:lnTo>
                    <a:pt x="206" y="35"/>
                  </a:lnTo>
                  <a:lnTo>
                    <a:pt x="207" y="34"/>
                  </a:lnTo>
                  <a:lnTo>
                    <a:pt x="207" y="34"/>
                  </a:lnTo>
                  <a:lnTo>
                    <a:pt x="207" y="34"/>
                  </a:lnTo>
                  <a:lnTo>
                    <a:pt x="207" y="34"/>
                  </a:lnTo>
                  <a:lnTo>
                    <a:pt x="207" y="34"/>
                  </a:lnTo>
                  <a:lnTo>
                    <a:pt x="207" y="34"/>
                  </a:lnTo>
                  <a:lnTo>
                    <a:pt x="207" y="34"/>
                  </a:lnTo>
                  <a:lnTo>
                    <a:pt x="207" y="34"/>
                  </a:lnTo>
                  <a:lnTo>
                    <a:pt x="206" y="34"/>
                  </a:lnTo>
                  <a:lnTo>
                    <a:pt x="206" y="35"/>
                  </a:lnTo>
                  <a:lnTo>
                    <a:pt x="206" y="35"/>
                  </a:lnTo>
                  <a:lnTo>
                    <a:pt x="206" y="35"/>
                  </a:lnTo>
                  <a:lnTo>
                    <a:pt x="206" y="35"/>
                  </a:lnTo>
                  <a:lnTo>
                    <a:pt x="200" y="35"/>
                  </a:lnTo>
                  <a:lnTo>
                    <a:pt x="195" y="34"/>
                  </a:lnTo>
                  <a:lnTo>
                    <a:pt x="189" y="34"/>
                  </a:lnTo>
                  <a:lnTo>
                    <a:pt x="184" y="34"/>
                  </a:lnTo>
                  <a:lnTo>
                    <a:pt x="178" y="35"/>
                  </a:lnTo>
                  <a:lnTo>
                    <a:pt x="173" y="35"/>
                  </a:lnTo>
                  <a:lnTo>
                    <a:pt x="167" y="36"/>
                  </a:lnTo>
                  <a:lnTo>
                    <a:pt x="163" y="36"/>
                  </a:lnTo>
                  <a:lnTo>
                    <a:pt x="157" y="37"/>
                  </a:lnTo>
                  <a:lnTo>
                    <a:pt x="152" y="38"/>
                  </a:lnTo>
                  <a:lnTo>
                    <a:pt x="147" y="40"/>
                  </a:lnTo>
                  <a:lnTo>
                    <a:pt x="142" y="42"/>
                  </a:lnTo>
                  <a:lnTo>
                    <a:pt x="137" y="43"/>
                  </a:lnTo>
                  <a:lnTo>
                    <a:pt x="132" y="46"/>
                  </a:lnTo>
                  <a:lnTo>
                    <a:pt x="127" y="47"/>
                  </a:lnTo>
                  <a:lnTo>
                    <a:pt x="122" y="49"/>
                  </a:lnTo>
                  <a:lnTo>
                    <a:pt x="117" y="52"/>
                  </a:lnTo>
                  <a:lnTo>
                    <a:pt x="113" y="54"/>
                  </a:lnTo>
                  <a:lnTo>
                    <a:pt x="108" y="56"/>
                  </a:lnTo>
                  <a:lnTo>
                    <a:pt x="104" y="60"/>
                  </a:lnTo>
                  <a:lnTo>
                    <a:pt x="100" y="62"/>
                  </a:lnTo>
                  <a:lnTo>
                    <a:pt x="95" y="66"/>
                  </a:lnTo>
                  <a:lnTo>
                    <a:pt x="91" y="68"/>
                  </a:lnTo>
                  <a:lnTo>
                    <a:pt x="87" y="72"/>
                  </a:lnTo>
                  <a:lnTo>
                    <a:pt x="83" y="75"/>
                  </a:lnTo>
                  <a:lnTo>
                    <a:pt x="79" y="79"/>
                  </a:lnTo>
                  <a:lnTo>
                    <a:pt x="76" y="82"/>
                  </a:lnTo>
                  <a:lnTo>
                    <a:pt x="72" y="87"/>
                  </a:lnTo>
                  <a:lnTo>
                    <a:pt x="69" y="91"/>
                  </a:lnTo>
                  <a:lnTo>
                    <a:pt x="65" y="94"/>
                  </a:lnTo>
                  <a:lnTo>
                    <a:pt x="62" y="99"/>
                  </a:lnTo>
                  <a:lnTo>
                    <a:pt x="58" y="104"/>
                  </a:lnTo>
                  <a:lnTo>
                    <a:pt x="56" y="105"/>
                  </a:lnTo>
                  <a:lnTo>
                    <a:pt x="53" y="105"/>
                  </a:lnTo>
                  <a:lnTo>
                    <a:pt x="51" y="106"/>
                  </a:lnTo>
                  <a:lnTo>
                    <a:pt x="47" y="107"/>
                  </a:lnTo>
                  <a:lnTo>
                    <a:pt x="45" y="109"/>
                  </a:lnTo>
                  <a:lnTo>
                    <a:pt x="43" y="110"/>
                  </a:lnTo>
                  <a:lnTo>
                    <a:pt x="40" y="110"/>
                  </a:lnTo>
                  <a:lnTo>
                    <a:pt x="38" y="111"/>
                  </a:lnTo>
                  <a:lnTo>
                    <a:pt x="39" y="111"/>
                  </a:lnTo>
                  <a:lnTo>
                    <a:pt x="41" y="110"/>
                  </a:lnTo>
                  <a:lnTo>
                    <a:pt x="44" y="110"/>
                  </a:lnTo>
                  <a:lnTo>
                    <a:pt x="46" y="109"/>
                  </a:lnTo>
                  <a:lnTo>
                    <a:pt x="48" y="109"/>
                  </a:lnTo>
                  <a:lnTo>
                    <a:pt x="51" y="107"/>
                  </a:lnTo>
                  <a:lnTo>
                    <a:pt x="54" y="107"/>
                  </a:lnTo>
                  <a:lnTo>
                    <a:pt x="57" y="106"/>
                  </a:lnTo>
                  <a:lnTo>
                    <a:pt x="53" y="111"/>
                  </a:lnTo>
                  <a:lnTo>
                    <a:pt x="51" y="116"/>
                  </a:lnTo>
                  <a:lnTo>
                    <a:pt x="48" y="121"/>
                  </a:lnTo>
                  <a:lnTo>
                    <a:pt x="46" y="125"/>
                  </a:lnTo>
                  <a:lnTo>
                    <a:pt x="44" y="130"/>
                  </a:lnTo>
                  <a:lnTo>
                    <a:pt x="41" y="135"/>
                  </a:lnTo>
                  <a:lnTo>
                    <a:pt x="40" y="141"/>
                  </a:lnTo>
                  <a:lnTo>
                    <a:pt x="39" y="145"/>
                  </a:lnTo>
                  <a:lnTo>
                    <a:pt x="38" y="145"/>
                  </a:lnTo>
                  <a:lnTo>
                    <a:pt x="38" y="147"/>
                  </a:lnTo>
                  <a:lnTo>
                    <a:pt x="38" y="147"/>
                  </a:lnTo>
                  <a:lnTo>
                    <a:pt x="38" y="147"/>
                  </a:lnTo>
                  <a:lnTo>
                    <a:pt x="38" y="147"/>
                  </a:lnTo>
                  <a:lnTo>
                    <a:pt x="38" y="148"/>
                  </a:lnTo>
                  <a:lnTo>
                    <a:pt x="38" y="148"/>
                  </a:lnTo>
                  <a:lnTo>
                    <a:pt x="38" y="148"/>
                  </a:lnTo>
                  <a:lnTo>
                    <a:pt x="33" y="147"/>
                  </a:lnTo>
                  <a:lnTo>
                    <a:pt x="28" y="145"/>
                  </a:lnTo>
                  <a:lnTo>
                    <a:pt x="23" y="144"/>
                  </a:lnTo>
                  <a:lnTo>
                    <a:pt x="19" y="143"/>
                  </a:lnTo>
                  <a:lnTo>
                    <a:pt x="14" y="142"/>
                  </a:lnTo>
                  <a:lnTo>
                    <a:pt x="9" y="141"/>
                  </a:lnTo>
                  <a:lnTo>
                    <a:pt x="4" y="140"/>
                  </a:lnTo>
                  <a:lnTo>
                    <a:pt x="0" y="140"/>
                  </a:lnTo>
                  <a:lnTo>
                    <a:pt x="2" y="141"/>
                  </a:lnTo>
                  <a:lnTo>
                    <a:pt x="6" y="142"/>
                  </a:lnTo>
                  <a:lnTo>
                    <a:pt x="9" y="143"/>
                  </a:lnTo>
                  <a:lnTo>
                    <a:pt x="13" y="145"/>
                  </a:lnTo>
                  <a:lnTo>
                    <a:pt x="19" y="147"/>
                  </a:lnTo>
                  <a:lnTo>
                    <a:pt x="23" y="149"/>
                  </a:lnTo>
                  <a:lnTo>
                    <a:pt x="29" y="151"/>
                  </a:lnTo>
                  <a:lnTo>
                    <a:pt x="37" y="154"/>
                  </a:lnTo>
                  <a:lnTo>
                    <a:pt x="34" y="159"/>
                  </a:lnTo>
                  <a:lnTo>
                    <a:pt x="34" y="165"/>
                  </a:lnTo>
                  <a:lnTo>
                    <a:pt x="33" y="169"/>
                  </a:lnTo>
                  <a:lnTo>
                    <a:pt x="32" y="174"/>
                  </a:lnTo>
                  <a:lnTo>
                    <a:pt x="32" y="179"/>
                  </a:lnTo>
                  <a:lnTo>
                    <a:pt x="32" y="184"/>
                  </a:lnTo>
                  <a:lnTo>
                    <a:pt x="32" y="190"/>
                  </a:lnTo>
                  <a:lnTo>
                    <a:pt x="31" y="194"/>
                  </a:lnTo>
                  <a:lnTo>
                    <a:pt x="31" y="194"/>
                  </a:lnTo>
                  <a:lnTo>
                    <a:pt x="31" y="193"/>
                  </a:lnTo>
                  <a:lnTo>
                    <a:pt x="31" y="193"/>
                  </a:lnTo>
                  <a:lnTo>
                    <a:pt x="31" y="193"/>
                  </a:lnTo>
                  <a:lnTo>
                    <a:pt x="31" y="193"/>
                  </a:lnTo>
                  <a:lnTo>
                    <a:pt x="29" y="193"/>
                  </a:lnTo>
                  <a:lnTo>
                    <a:pt x="29" y="193"/>
                  </a:lnTo>
                  <a:lnTo>
                    <a:pt x="29" y="192"/>
                  </a:lnTo>
                  <a:lnTo>
                    <a:pt x="29" y="193"/>
                  </a:lnTo>
                  <a:lnTo>
                    <a:pt x="29" y="193"/>
                  </a:lnTo>
                  <a:lnTo>
                    <a:pt x="31" y="193"/>
                  </a:lnTo>
                  <a:lnTo>
                    <a:pt x="31" y="193"/>
                  </a:lnTo>
                  <a:lnTo>
                    <a:pt x="31" y="194"/>
                  </a:lnTo>
                  <a:lnTo>
                    <a:pt x="31" y="194"/>
                  </a:lnTo>
                  <a:lnTo>
                    <a:pt x="31" y="194"/>
                  </a:lnTo>
                  <a:lnTo>
                    <a:pt x="31" y="195"/>
                  </a:lnTo>
                  <a:lnTo>
                    <a:pt x="32" y="200"/>
                  </a:lnTo>
                  <a:lnTo>
                    <a:pt x="32" y="205"/>
                  </a:lnTo>
                  <a:lnTo>
                    <a:pt x="32" y="210"/>
                  </a:lnTo>
                  <a:lnTo>
                    <a:pt x="33" y="216"/>
                  </a:lnTo>
                  <a:lnTo>
                    <a:pt x="34" y="220"/>
                  </a:lnTo>
                  <a:lnTo>
                    <a:pt x="34" y="225"/>
                  </a:lnTo>
                  <a:lnTo>
                    <a:pt x="35" y="230"/>
                  </a:lnTo>
                  <a:lnTo>
                    <a:pt x="37" y="235"/>
                  </a:lnTo>
                  <a:lnTo>
                    <a:pt x="39" y="241"/>
                  </a:lnTo>
                  <a:lnTo>
                    <a:pt x="40" y="245"/>
                  </a:lnTo>
                  <a:lnTo>
                    <a:pt x="41" y="250"/>
                  </a:lnTo>
                  <a:lnTo>
                    <a:pt x="44" y="254"/>
                  </a:lnTo>
                  <a:lnTo>
                    <a:pt x="46" y="259"/>
                  </a:lnTo>
                  <a:lnTo>
                    <a:pt x="48" y="263"/>
                  </a:lnTo>
                  <a:lnTo>
                    <a:pt x="50" y="268"/>
                  </a:lnTo>
                  <a:lnTo>
                    <a:pt x="53" y="273"/>
                  </a:lnTo>
                  <a:lnTo>
                    <a:pt x="56" y="276"/>
                  </a:lnTo>
                  <a:lnTo>
                    <a:pt x="58" y="281"/>
                  </a:lnTo>
                  <a:lnTo>
                    <a:pt x="60" y="285"/>
                  </a:lnTo>
                  <a:lnTo>
                    <a:pt x="64" y="289"/>
                  </a:lnTo>
                  <a:lnTo>
                    <a:pt x="68" y="293"/>
                  </a:lnTo>
                  <a:lnTo>
                    <a:pt x="70" y="297"/>
                  </a:lnTo>
                  <a:lnTo>
                    <a:pt x="73" y="301"/>
                  </a:lnTo>
                  <a:lnTo>
                    <a:pt x="77" y="305"/>
                  </a:lnTo>
                  <a:lnTo>
                    <a:pt x="81" y="308"/>
                  </a:lnTo>
                  <a:lnTo>
                    <a:pt x="84" y="312"/>
                  </a:lnTo>
                  <a:lnTo>
                    <a:pt x="89" y="314"/>
                  </a:lnTo>
                  <a:lnTo>
                    <a:pt x="92" y="318"/>
                  </a:lnTo>
                  <a:lnTo>
                    <a:pt x="96" y="322"/>
                  </a:lnTo>
                  <a:lnTo>
                    <a:pt x="101" y="324"/>
                  </a:lnTo>
                  <a:lnTo>
                    <a:pt x="106" y="326"/>
                  </a:lnTo>
                  <a:lnTo>
                    <a:pt x="109" y="330"/>
                  </a:lnTo>
                  <a:lnTo>
                    <a:pt x="110" y="330"/>
                  </a:lnTo>
                  <a:lnTo>
                    <a:pt x="110" y="331"/>
                  </a:lnTo>
                  <a:lnTo>
                    <a:pt x="110" y="331"/>
                  </a:lnTo>
                  <a:lnTo>
                    <a:pt x="112" y="332"/>
                  </a:lnTo>
                  <a:lnTo>
                    <a:pt x="112" y="332"/>
                  </a:lnTo>
                  <a:lnTo>
                    <a:pt x="112" y="333"/>
                  </a:lnTo>
                  <a:lnTo>
                    <a:pt x="112" y="333"/>
                  </a:lnTo>
                  <a:lnTo>
                    <a:pt x="113" y="335"/>
                  </a:lnTo>
                  <a:lnTo>
                    <a:pt x="112" y="335"/>
                  </a:lnTo>
                  <a:lnTo>
                    <a:pt x="112" y="333"/>
                  </a:lnTo>
                  <a:lnTo>
                    <a:pt x="112" y="333"/>
                  </a:lnTo>
                  <a:lnTo>
                    <a:pt x="112" y="332"/>
                  </a:lnTo>
                  <a:lnTo>
                    <a:pt x="112" y="332"/>
                  </a:lnTo>
                  <a:lnTo>
                    <a:pt x="112" y="331"/>
                  </a:lnTo>
                  <a:lnTo>
                    <a:pt x="112" y="331"/>
                  </a:lnTo>
                  <a:lnTo>
                    <a:pt x="110" y="330"/>
                  </a:lnTo>
                  <a:lnTo>
                    <a:pt x="114" y="332"/>
                  </a:lnTo>
                  <a:lnTo>
                    <a:pt x="119" y="335"/>
                  </a:lnTo>
                  <a:lnTo>
                    <a:pt x="122" y="336"/>
                  </a:lnTo>
                  <a:lnTo>
                    <a:pt x="126" y="338"/>
                  </a:lnTo>
                  <a:lnTo>
                    <a:pt x="131" y="339"/>
                  </a:lnTo>
                  <a:lnTo>
                    <a:pt x="134" y="342"/>
                  </a:lnTo>
                  <a:lnTo>
                    <a:pt x="139" y="343"/>
                  </a:lnTo>
                  <a:lnTo>
                    <a:pt x="142" y="344"/>
                  </a:lnTo>
                  <a:lnTo>
                    <a:pt x="142" y="344"/>
                  </a:lnTo>
                  <a:lnTo>
                    <a:pt x="142" y="344"/>
                  </a:lnTo>
                  <a:lnTo>
                    <a:pt x="142" y="344"/>
                  </a:lnTo>
                  <a:lnTo>
                    <a:pt x="144" y="344"/>
                  </a:lnTo>
                  <a:lnTo>
                    <a:pt x="142" y="350"/>
                  </a:lnTo>
                  <a:lnTo>
                    <a:pt x="141" y="355"/>
                  </a:lnTo>
                  <a:lnTo>
                    <a:pt x="140" y="360"/>
                  </a:lnTo>
                  <a:lnTo>
                    <a:pt x="139" y="364"/>
                  </a:lnTo>
                  <a:lnTo>
                    <a:pt x="138" y="369"/>
                  </a:lnTo>
                  <a:lnTo>
                    <a:pt x="138" y="373"/>
                  </a:lnTo>
                  <a:lnTo>
                    <a:pt x="137" y="377"/>
                  </a:lnTo>
                  <a:lnTo>
                    <a:pt x="135" y="381"/>
                  </a:lnTo>
                  <a:lnTo>
                    <a:pt x="138" y="377"/>
                  </a:lnTo>
                  <a:lnTo>
                    <a:pt x="139" y="374"/>
                  </a:lnTo>
                  <a:lnTo>
                    <a:pt x="140" y="370"/>
                  </a:lnTo>
                  <a:lnTo>
                    <a:pt x="142" y="366"/>
                  </a:lnTo>
                  <a:lnTo>
                    <a:pt x="144" y="361"/>
                  </a:lnTo>
                  <a:lnTo>
                    <a:pt x="146" y="356"/>
                  </a:lnTo>
                  <a:lnTo>
                    <a:pt x="147" y="351"/>
                  </a:lnTo>
                  <a:lnTo>
                    <a:pt x="150" y="347"/>
                  </a:lnTo>
                  <a:lnTo>
                    <a:pt x="154" y="348"/>
                  </a:lnTo>
                  <a:lnTo>
                    <a:pt x="158" y="348"/>
                  </a:lnTo>
                  <a:lnTo>
                    <a:pt x="163" y="349"/>
                  </a:lnTo>
                  <a:lnTo>
                    <a:pt x="167" y="350"/>
                  </a:lnTo>
                  <a:lnTo>
                    <a:pt x="172" y="350"/>
                  </a:lnTo>
                  <a:lnTo>
                    <a:pt x="177" y="350"/>
                  </a:lnTo>
                  <a:lnTo>
                    <a:pt x="181" y="351"/>
                  </a:lnTo>
                  <a:lnTo>
                    <a:pt x="185" y="351"/>
                  </a:lnTo>
                  <a:lnTo>
                    <a:pt x="184" y="353"/>
                  </a:lnTo>
                  <a:lnTo>
                    <a:pt x="182" y="355"/>
                  </a:lnTo>
                  <a:lnTo>
                    <a:pt x="179" y="356"/>
                  </a:lnTo>
                  <a:lnTo>
                    <a:pt x="178" y="357"/>
                  </a:lnTo>
                  <a:lnTo>
                    <a:pt x="176" y="360"/>
                  </a:lnTo>
                  <a:lnTo>
                    <a:pt x="173" y="361"/>
                  </a:lnTo>
                  <a:lnTo>
                    <a:pt x="172" y="362"/>
                  </a:lnTo>
                  <a:lnTo>
                    <a:pt x="170" y="364"/>
                  </a:lnTo>
                  <a:lnTo>
                    <a:pt x="172" y="362"/>
                  </a:lnTo>
                  <a:lnTo>
                    <a:pt x="175" y="361"/>
                  </a:lnTo>
                  <a:lnTo>
                    <a:pt x="177" y="360"/>
                  </a:lnTo>
                  <a:lnTo>
                    <a:pt x="181" y="358"/>
                  </a:lnTo>
                  <a:lnTo>
                    <a:pt x="183" y="356"/>
                  </a:lnTo>
                  <a:lnTo>
                    <a:pt x="185" y="355"/>
                  </a:lnTo>
                  <a:lnTo>
                    <a:pt x="188" y="353"/>
                  </a:lnTo>
                  <a:lnTo>
                    <a:pt x="190" y="351"/>
                  </a:lnTo>
                  <a:lnTo>
                    <a:pt x="195" y="351"/>
                  </a:lnTo>
                  <a:lnTo>
                    <a:pt x="200" y="351"/>
                  </a:lnTo>
                  <a:lnTo>
                    <a:pt x="204" y="350"/>
                  </a:lnTo>
                  <a:lnTo>
                    <a:pt x="209" y="350"/>
                  </a:lnTo>
                  <a:lnTo>
                    <a:pt x="214" y="349"/>
                  </a:lnTo>
                  <a:lnTo>
                    <a:pt x="219" y="349"/>
                  </a:lnTo>
                  <a:lnTo>
                    <a:pt x="223" y="348"/>
                  </a:lnTo>
                  <a:lnTo>
                    <a:pt x="228" y="347"/>
                  </a:lnTo>
                  <a:lnTo>
                    <a:pt x="233" y="345"/>
                  </a:lnTo>
                  <a:lnTo>
                    <a:pt x="238" y="344"/>
                  </a:lnTo>
                  <a:lnTo>
                    <a:pt x="242" y="343"/>
                  </a:lnTo>
                  <a:lnTo>
                    <a:pt x="246" y="341"/>
                  </a:lnTo>
                  <a:lnTo>
                    <a:pt x="251" y="339"/>
                  </a:lnTo>
                  <a:lnTo>
                    <a:pt x="255" y="337"/>
                  </a:lnTo>
                  <a:lnTo>
                    <a:pt x="259" y="335"/>
                  </a:lnTo>
                  <a:lnTo>
                    <a:pt x="264" y="333"/>
                  </a:lnTo>
                  <a:lnTo>
                    <a:pt x="269" y="331"/>
                  </a:lnTo>
                  <a:lnTo>
                    <a:pt x="272" y="329"/>
                  </a:lnTo>
                  <a:lnTo>
                    <a:pt x="276" y="326"/>
                  </a:lnTo>
                  <a:lnTo>
                    <a:pt x="280" y="323"/>
                  </a:lnTo>
                  <a:lnTo>
                    <a:pt x="284" y="320"/>
                  </a:lnTo>
                  <a:lnTo>
                    <a:pt x="288" y="318"/>
                  </a:lnTo>
                  <a:lnTo>
                    <a:pt x="291" y="314"/>
                  </a:lnTo>
                  <a:lnTo>
                    <a:pt x="295" y="311"/>
                  </a:lnTo>
                  <a:lnTo>
                    <a:pt x="298" y="308"/>
                  </a:lnTo>
                  <a:lnTo>
                    <a:pt x="302" y="305"/>
                  </a:lnTo>
                  <a:lnTo>
                    <a:pt x="305" y="301"/>
                  </a:lnTo>
                  <a:lnTo>
                    <a:pt x="309" y="298"/>
                  </a:lnTo>
                  <a:lnTo>
                    <a:pt x="311" y="294"/>
                  </a:lnTo>
                  <a:lnTo>
                    <a:pt x="315" y="291"/>
                  </a:lnTo>
                  <a:lnTo>
                    <a:pt x="317" y="287"/>
                  </a:lnTo>
                  <a:lnTo>
                    <a:pt x="321" y="282"/>
                  </a:lnTo>
                  <a:lnTo>
                    <a:pt x="322" y="282"/>
                  </a:lnTo>
                  <a:lnTo>
                    <a:pt x="323" y="281"/>
                  </a:lnTo>
                  <a:lnTo>
                    <a:pt x="324" y="281"/>
                  </a:lnTo>
                  <a:lnTo>
                    <a:pt x="326" y="281"/>
                  </a:lnTo>
                  <a:lnTo>
                    <a:pt x="327" y="280"/>
                  </a:lnTo>
                  <a:lnTo>
                    <a:pt x="328" y="280"/>
                  </a:lnTo>
                  <a:lnTo>
                    <a:pt x="329" y="279"/>
                  </a:lnTo>
                  <a:lnTo>
                    <a:pt x="330" y="279"/>
                  </a:lnTo>
                  <a:lnTo>
                    <a:pt x="329" y="279"/>
                  </a:lnTo>
                  <a:lnTo>
                    <a:pt x="328" y="279"/>
                  </a:lnTo>
                  <a:lnTo>
                    <a:pt x="327" y="280"/>
                  </a:lnTo>
                  <a:lnTo>
                    <a:pt x="326" y="280"/>
                  </a:lnTo>
                  <a:lnTo>
                    <a:pt x="324" y="280"/>
                  </a:lnTo>
                  <a:lnTo>
                    <a:pt x="323" y="281"/>
                  </a:lnTo>
                  <a:lnTo>
                    <a:pt x="322" y="281"/>
                  </a:lnTo>
                  <a:lnTo>
                    <a:pt x="321" y="281"/>
                  </a:lnTo>
                  <a:close/>
                  <a:moveTo>
                    <a:pt x="315" y="284"/>
                  </a:moveTo>
                  <a:lnTo>
                    <a:pt x="308" y="285"/>
                  </a:lnTo>
                  <a:lnTo>
                    <a:pt x="301" y="286"/>
                  </a:lnTo>
                  <a:lnTo>
                    <a:pt x="292" y="287"/>
                  </a:lnTo>
                  <a:lnTo>
                    <a:pt x="284" y="289"/>
                  </a:lnTo>
                  <a:lnTo>
                    <a:pt x="276" y="289"/>
                  </a:lnTo>
                  <a:lnTo>
                    <a:pt x="266" y="291"/>
                  </a:lnTo>
                  <a:lnTo>
                    <a:pt x="261" y="292"/>
                  </a:lnTo>
                  <a:lnTo>
                    <a:pt x="257" y="292"/>
                  </a:lnTo>
                  <a:lnTo>
                    <a:pt x="252" y="292"/>
                  </a:lnTo>
                  <a:lnTo>
                    <a:pt x="247" y="292"/>
                  </a:lnTo>
                  <a:lnTo>
                    <a:pt x="251" y="288"/>
                  </a:lnTo>
                  <a:lnTo>
                    <a:pt x="253" y="285"/>
                  </a:lnTo>
                  <a:lnTo>
                    <a:pt x="255" y="280"/>
                  </a:lnTo>
                  <a:lnTo>
                    <a:pt x="257" y="276"/>
                  </a:lnTo>
                  <a:lnTo>
                    <a:pt x="259" y="272"/>
                  </a:lnTo>
                  <a:lnTo>
                    <a:pt x="261" y="268"/>
                  </a:lnTo>
                  <a:lnTo>
                    <a:pt x="264" y="263"/>
                  </a:lnTo>
                  <a:lnTo>
                    <a:pt x="265" y="260"/>
                  </a:lnTo>
                  <a:lnTo>
                    <a:pt x="267" y="255"/>
                  </a:lnTo>
                  <a:lnTo>
                    <a:pt x="269" y="251"/>
                  </a:lnTo>
                  <a:lnTo>
                    <a:pt x="271" y="247"/>
                  </a:lnTo>
                  <a:lnTo>
                    <a:pt x="272" y="243"/>
                  </a:lnTo>
                  <a:lnTo>
                    <a:pt x="273" y="238"/>
                  </a:lnTo>
                  <a:lnTo>
                    <a:pt x="275" y="234"/>
                  </a:lnTo>
                  <a:lnTo>
                    <a:pt x="277" y="230"/>
                  </a:lnTo>
                  <a:lnTo>
                    <a:pt x="278" y="225"/>
                  </a:lnTo>
                  <a:lnTo>
                    <a:pt x="285" y="228"/>
                  </a:lnTo>
                  <a:lnTo>
                    <a:pt x="294" y="230"/>
                  </a:lnTo>
                  <a:lnTo>
                    <a:pt x="301" y="231"/>
                  </a:lnTo>
                  <a:lnTo>
                    <a:pt x="308" y="234"/>
                  </a:lnTo>
                  <a:lnTo>
                    <a:pt x="316" y="236"/>
                  </a:lnTo>
                  <a:lnTo>
                    <a:pt x="323" y="237"/>
                  </a:lnTo>
                  <a:lnTo>
                    <a:pt x="330" y="239"/>
                  </a:lnTo>
                  <a:lnTo>
                    <a:pt x="338" y="241"/>
                  </a:lnTo>
                  <a:lnTo>
                    <a:pt x="336" y="244"/>
                  </a:lnTo>
                  <a:lnTo>
                    <a:pt x="335" y="247"/>
                  </a:lnTo>
                  <a:lnTo>
                    <a:pt x="334" y="249"/>
                  </a:lnTo>
                  <a:lnTo>
                    <a:pt x="333" y="253"/>
                  </a:lnTo>
                  <a:lnTo>
                    <a:pt x="332" y="255"/>
                  </a:lnTo>
                  <a:lnTo>
                    <a:pt x="330" y="257"/>
                  </a:lnTo>
                  <a:lnTo>
                    <a:pt x="329" y="261"/>
                  </a:lnTo>
                  <a:lnTo>
                    <a:pt x="328" y="263"/>
                  </a:lnTo>
                  <a:lnTo>
                    <a:pt x="327" y="266"/>
                  </a:lnTo>
                  <a:lnTo>
                    <a:pt x="324" y="268"/>
                  </a:lnTo>
                  <a:lnTo>
                    <a:pt x="323" y="270"/>
                  </a:lnTo>
                  <a:lnTo>
                    <a:pt x="322" y="274"/>
                  </a:lnTo>
                  <a:lnTo>
                    <a:pt x="320" y="276"/>
                  </a:lnTo>
                  <a:lnTo>
                    <a:pt x="319" y="279"/>
                  </a:lnTo>
                  <a:lnTo>
                    <a:pt x="316" y="281"/>
                  </a:lnTo>
                  <a:lnTo>
                    <a:pt x="315" y="284"/>
                  </a:lnTo>
                  <a:close/>
                  <a:moveTo>
                    <a:pt x="169" y="285"/>
                  </a:moveTo>
                  <a:lnTo>
                    <a:pt x="172" y="275"/>
                  </a:lnTo>
                  <a:lnTo>
                    <a:pt x="176" y="264"/>
                  </a:lnTo>
                  <a:lnTo>
                    <a:pt x="178" y="255"/>
                  </a:lnTo>
                  <a:lnTo>
                    <a:pt x="182" y="244"/>
                  </a:lnTo>
                  <a:lnTo>
                    <a:pt x="184" y="234"/>
                  </a:lnTo>
                  <a:lnTo>
                    <a:pt x="188" y="223"/>
                  </a:lnTo>
                  <a:lnTo>
                    <a:pt x="190" y="212"/>
                  </a:lnTo>
                  <a:lnTo>
                    <a:pt x="194" y="203"/>
                  </a:lnTo>
                  <a:lnTo>
                    <a:pt x="202" y="205"/>
                  </a:lnTo>
                  <a:lnTo>
                    <a:pt x="211" y="207"/>
                  </a:lnTo>
                  <a:lnTo>
                    <a:pt x="220" y="210"/>
                  </a:lnTo>
                  <a:lnTo>
                    <a:pt x="229" y="212"/>
                  </a:lnTo>
                  <a:lnTo>
                    <a:pt x="239" y="215"/>
                  </a:lnTo>
                  <a:lnTo>
                    <a:pt x="247" y="217"/>
                  </a:lnTo>
                  <a:lnTo>
                    <a:pt x="257" y="219"/>
                  </a:lnTo>
                  <a:lnTo>
                    <a:pt x="265" y="222"/>
                  </a:lnTo>
                  <a:lnTo>
                    <a:pt x="264" y="226"/>
                  </a:lnTo>
                  <a:lnTo>
                    <a:pt x="263" y="231"/>
                  </a:lnTo>
                  <a:lnTo>
                    <a:pt x="261" y="235"/>
                  </a:lnTo>
                  <a:lnTo>
                    <a:pt x="259" y="239"/>
                  </a:lnTo>
                  <a:lnTo>
                    <a:pt x="258" y="244"/>
                  </a:lnTo>
                  <a:lnTo>
                    <a:pt x="257" y="249"/>
                  </a:lnTo>
                  <a:lnTo>
                    <a:pt x="254" y="253"/>
                  </a:lnTo>
                  <a:lnTo>
                    <a:pt x="253" y="257"/>
                  </a:lnTo>
                  <a:lnTo>
                    <a:pt x="251" y="262"/>
                  </a:lnTo>
                  <a:lnTo>
                    <a:pt x="248" y="267"/>
                  </a:lnTo>
                  <a:lnTo>
                    <a:pt x="246" y="270"/>
                  </a:lnTo>
                  <a:lnTo>
                    <a:pt x="245" y="275"/>
                  </a:lnTo>
                  <a:lnTo>
                    <a:pt x="242" y="280"/>
                  </a:lnTo>
                  <a:lnTo>
                    <a:pt x="240" y="284"/>
                  </a:lnTo>
                  <a:lnTo>
                    <a:pt x="238" y="288"/>
                  </a:lnTo>
                  <a:lnTo>
                    <a:pt x="235" y="292"/>
                  </a:lnTo>
                  <a:lnTo>
                    <a:pt x="227" y="292"/>
                  </a:lnTo>
                  <a:lnTo>
                    <a:pt x="219" y="292"/>
                  </a:lnTo>
                  <a:lnTo>
                    <a:pt x="210" y="291"/>
                  </a:lnTo>
                  <a:lnTo>
                    <a:pt x="203" y="291"/>
                  </a:lnTo>
                  <a:lnTo>
                    <a:pt x="195" y="289"/>
                  </a:lnTo>
                  <a:lnTo>
                    <a:pt x="186" y="288"/>
                  </a:lnTo>
                  <a:lnTo>
                    <a:pt x="182" y="287"/>
                  </a:lnTo>
                  <a:lnTo>
                    <a:pt x="178" y="286"/>
                  </a:lnTo>
                  <a:lnTo>
                    <a:pt x="173" y="285"/>
                  </a:lnTo>
                  <a:lnTo>
                    <a:pt x="169" y="285"/>
                  </a:lnTo>
                  <a:close/>
                  <a:moveTo>
                    <a:pt x="185" y="188"/>
                  </a:moveTo>
                  <a:lnTo>
                    <a:pt x="176" y="186"/>
                  </a:lnTo>
                  <a:lnTo>
                    <a:pt x="167" y="182"/>
                  </a:lnTo>
                  <a:lnTo>
                    <a:pt x="158" y="180"/>
                  </a:lnTo>
                  <a:lnTo>
                    <a:pt x="148" y="178"/>
                  </a:lnTo>
                  <a:lnTo>
                    <a:pt x="140" y="175"/>
                  </a:lnTo>
                  <a:lnTo>
                    <a:pt x="131" y="173"/>
                  </a:lnTo>
                  <a:lnTo>
                    <a:pt x="122" y="170"/>
                  </a:lnTo>
                  <a:lnTo>
                    <a:pt x="113" y="168"/>
                  </a:lnTo>
                  <a:lnTo>
                    <a:pt x="115" y="163"/>
                  </a:lnTo>
                  <a:lnTo>
                    <a:pt x="116" y="159"/>
                  </a:lnTo>
                  <a:lnTo>
                    <a:pt x="117" y="154"/>
                  </a:lnTo>
                  <a:lnTo>
                    <a:pt x="120" y="150"/>
                  </a:lnTo>
                  <a:lnTo>
                    <a:pt x="122" y="145"/>
                  </a:lnTo>
                  <a:lnTo>
                    <a:pt x="123" y="142"/>
                  </a:lnTo>
                  <a:lnTo>
                    <a:pt x="126" y="137"/>
                  </a:lnTo>
                  <a:lnTo>
                    <a:pt x="128" y="132"/>
                  </a:lnTo>
                  <a:lnTo>
                    <a:pt x="129" y="129"/>
                  </a:lnTo>
                  <a:lnTo>
                    <a:pt x="132" y="125"/>
                  </a:lnTo>
                  <a:lnTo>
                    <a:pt x="134" y="121"/>
                  </a:lnTo>
                  <a:lnTo>
                    <a:pt x="137" y="117"/>
                  </a:lnTo>
                  <a:lnTo>
                    <a:pt x="141" y="110"/>
                  </a:lnTo>
                  <a:lnTo>
                    <a:pt x="146" y="103"/>
                  </a:lnTo>
                  <a:lnTo>
                    <a:pt x="153" y="103"/>
                  </a:lnTo>
                  <a:lnTo>
                    <a:pt x="160" y="104"/>
                  </a:lnTo>
                  <a:lnTo>
                    <a:pt x="169" y="105"/>
                  </a:lnTo>
                  <a:lnTo>
                    <a:pt x="176" y="106"/>
                  </a:lnTo>
                  <a:lnTo>
                    <a:pt x="184" y="107"/>
                  </a:lnTo>
                  <a:lnTo>
                    <a:pt x="192" y="109"/>
                  </a:lnTo>
                  <a:lnTo>
                    <a:pt x="200" y="111"/>
                  </a:lnTo>
                  <a:lnTo>
                    <a:pt x="208" y="112"/>
                  </a:lnTo>
                  <a:lnTo>
                    <a:pt x="206" y="122"/>
                  </a:lnTo>
                  <a:lnTo>
                    <a:pt x="202" y="131"/>
                  </a:lnTo>
                  <a:lnTo>
                    <a:pt x="200" y="140"/>
                  </a:lnTo>
                  <a:lnTo>
                    <a:pt x="196" y="149"/>
                  </a:lnTo>
                  <a:lnTo>
                    <a:pt x="194" y="159"/>
                  </a:lnTo>
                  <a:lnTo>
                    <a:pt x="191" y="169"/>
                  </a:lnTo>
                  <a:lnTo>
                    <a:pt x="188" y="179"/>
                  </a:lnTo>
                  <a:lnTo>
                    <a:pt x="185" y="188"/>
                  </a:lnTo>
                  <a:close/>
                  <a:moveTo>
                    <a:pt x="217" y="116"/>
                  </a:moveTo>
                  <a:lnTo>
                    <a:pt x="226" y="118"/>
                  </a:lnTo>
                  <a:lnTo>
                    <a:pt x="233" y="121"/>
                  </a:lnTo>
                  <a:lnTo>
                    <a:pt x="240" y="123"/>
                  </a:lnTo>
                  <a:lnTo>
                    <a:pt x="248" y="126"/>
                  </a:lnTo>
                  <a:lnTo>
                    <a:pt x="255" y="129"/>
                  </a:lnTo>
                  <a:lnTo>
                    <a:pt x="264" y="132"/>
                  </a:lnTo>
                  <a:lnTo>
                    <a:pt x="271" y="136"/>
                  </a:lnTo>
                  <a:lnTo>
                    <a:pt x="278" y="141"/>
                  </a:lnTo>
                  <a:lnTo>
                    <a:pt x="278" y="149"/>
                  </a:lnTo>
                  <a:lnTo>
                    <a:pt x="277" y="159"/>
                  </a:lnTo>
                  <a:lnTo>
                    <a:pt x="276" y="167"/>
                  </a:lnTo>
                  <a:lnTo>
                    <a:pt x="275" y="176"/>
                  </a:lnTo>
                  <a:lnTo>
                    <a:pt x="273" y="185"/>
                  </a:lnTo>
                  <a:lnTo>
                    <a:pt x="272" y="194"/>
                  </a:lnTo>
                  <a:lnTo>
                    <a:pt x="271" y="199"/>
                  </a:lnTo>
                  <a:lnTo>
                    <a:pt x="270" y="204"/>
                  </a:lnTo>
                  <a:lnTo>
                    <a:pt x="269" y="209"/>
                  </a:lnTo>
                  <a:lnTo>
                    <a:pt x="267" y="213"/>
                  </a:lnTo>
                  <a:lnTo>
                    <a:pt x="259" y="210"/>
                  </a:lnTo>
                  <a:lnTo>
                    <a:pt x="250" y="207"/>
                  </a:lnTo>
                  <a:lnTo>
                    <a:pt x="241" y="205"/>
                  </a:lnTo>
                  <a:lnTo>
                    <a:pt x="232" y="203"/>
                  </a:lnTo>
                  <a:lnTo>
                    <a:pt x="223" y="199"/>
                  </a:lnTo>
                  <a:lnTo>
                    <a:pt x="215" y="197"/>
                  </a:lnTo>
                  <a:lnTo>
                    <a:pt x="206" y="194"/>
                  </a:lnTo>
                  <a:lnTo>
                    <a:pt x="196" y="192"/>
                  </a:lnTo>
                  <a:lnTo>
                    <a:pt x="200" y="181"/>
                  </a:lnTo>
                  <a:lnTo>
                    <a:pt x="202" y="172"/>
                  </a:lnTo>
                  <a:lnTo>
                    <a:pt x="204" y="162"/>
                  </a:lnTo>
                  <a:lnTo>
                    <a:pt x="208" y="153"/>
                  </a:lnTo>
                  <a:lnTo>
                    <a:pt x="210" y="143"/>
                  </a:lnTo>
                  <a:lnTo>
                    <a:pt x="213" y="134"/>
                  </a:lnTo>
                  <a:lnTo>
                    <a:pt x="215" y="124"/>
                  </a:lnTo>
                  <a:lnTo>
                    <a:pt x="217" y="116"/>
                  </a:lnTo>
                  <a:close/>
                  <a:moveTo>
                    <a:pt x="182" y="199"/>
                  </a:moveTo>
                  <a:lnTo>
                    <a:pt x="179" y="210"/>
                  </a:lnTo>
                  <a:lnTo>
                    <a:pt x="176" y="220"/>
                  </a:lnTo>
                  <a:lnTo>
                    <a:pt x="173" y="231"/>
                  </a:lnTo>
                  <a:lnTo>
                    <a:pt x="170" y="241"/>
                  </a:lnTo>
                  <a:lnTo>
                    <a:pt x="167" y="251"/>
                  </a:lnTo>
                  <a:lnTo>
                    <a:pt x="164" y="262"/>
                  </a:lnTo>
                  <a:lnTo>
                    <a:pt x="162" y="272"/>
                  </a:lnTo>
                  <a:lnTo>
                    <a:pt x="159" y="281"/>
                  </a:lnTo>
                  <a:lnTo>
                    <a:pt x="156" y="280"/>
                  </a:lnTo>
                  <a:lnTo>
                    <a:pt x="151" y="280"/>
                  </a:lnTo>
                  <a:lnTo>
                    <a:pt x="147" y="278"/>
                  </a:lnTo>
                  <a:lnTo>
                    <a:pt x="144" y="276"/>
                  </a:lnTo>
                  <a:lnTo>
                    <a:pt x="140" y="275"/>
                  </a:lnTo>
                  <a:lnTo>
                    <a:pt x="135" y="274"/>
                  </a:lnTo>
                  <a:lnTo>
                    <a:pt x="132" y="273"/>
                  </a:lnTo>
                  <a:lnTo>
                    <a:pt x="128" y="270"/>
                  </a:lnTo>
                  <a:lnTo>
                    <a:pt x="125" y="269"/>
                  </a:lnTo>
                  <a:lnTo>
                    <a:pt x="121" y="268"/>
                  </a:lnTo>
                  <a:lnTo>
                    <a:pt x="117" y="266"/>
                  </a:lnTo>
                  <a:lnTo>
                    <a:pt x="113" y="263"/>
                  </a:lnTo>
                  <a:lnTo>
                    <a:pt x="109" y="262"/>
                  </a:lnTo>
                  <a:lnTo>
                    <a:pt x="106" y="260"/>
                  </a:lnTo>
                  <a:lnTo>
                    <a:pt x="102" y="257"/>
                  </a:lnTo>
                  <a:lnTo>
                    <a:pt x="98" y="255"/>
                  </a:lnTo>
                  <a:lnTo>
                    <a:pt x="98" y="250"/>
                  </a:lnTo>
                  <a:lnTo>
                    <a:pt x="98" y="245"/>
                  </a:lnTo>
                  <a:lnTo>
                    <a:pt x="98" y="239"/>
                  </a:lnTo>
                  <a:lnTo>
                    <a:pt x="98" y="235"/>
                  </a:lnTo>
                  <a:lnTo>
                    <a:pt x="100" y="230"/>
                  </a:lnTo>
                  <a:lnTo>
                    <a:pt x="100" y="225"/>
                  </a:lnTo>
                  <a:lnTo>
                    <a:pt x="101" y="220"/>
                  </a:lnTo>
                  <a:lnTo>
                    <a:pt x="101" y="215"/>
                  </a:lnTo>
                  <a:lnTo>
                    <a:pt x="102" y="210"/>
                  </a:lnTo>
                  <a:lnTo>
                    <a:pt x="103" y="205"/>
                  </a:lnTo>
                  <a:lnTo>
                    <a:pt x="104" y="200"/>
                  </a:lnTo>
                  <a:lnTo>
                    <a:pt x="104" y="195"/>
                  </a:lnTo>
                  <a:lnTo>
                    <a:pt x="106" y="191"/>
                  </a:lnTo>
                  <a:lnTo>
                    <a:pt x="107" y="187"/>
                  </a:lnTo>
                  <a:lnTo>
                    <a:pt x="108" y="182"/>
                  </a:lnTo>
                  <a:lnTo>
                    <a:pt x="109" y="178"/>
                  </a:lnTo>
                  <a:lnTo>
                    <a:pt x="119" y="180"/>
                  </a:lnTo>
                  <a:lnTo>
                    <a:pt x="127" y="182"/>
                  </a:lnTo>
                  <a:lnTo>
                    <a:pt x="135" y="186"/>
                  </a:lnTo>
                  <a:lnTo>
                    <a:pt x="145" y="188"/>
                  </a:lnTo>
                  <a:lnTo>
                    <a:pt x="154" y="191"/>
                  </a:lnTo>
                  <a:lnTo>
                    <a:pt x="163" y="193"/>
                  </a:lnTo>
                  <a:lnTo>
                    <a:pt x="172" y="197"/>
                  </a:lnTo>
                  <a:lnTo>
                    <a:pt x="182" y="199"/>
                  </a:lnTo>
                  <a:close/>
                  <a:moveTo>
                    <a:pt x="339" y="237"/>
                  </a:moveTo>
                  <a:lnTo>
                    <a:pt x="332" y="235"/>
                  </a:lnTo>
                  <a:lnTo>
                    <a:pt x="324" y="231"/>
                  </a:lnTo>
                  <a:lnTo>
                    <a:pt x="317" y="229"/>
                  </a:lnTo>
                  <a:lnTo>
                    <a:pt x="310" y="226"/>
                  </a:lnTo>
                  <a:lnTo>
                    <a:pt x="302" y="224"/>
                  </a:lnTo>
                  <a:lnTo>
                    <a:pt x="295" y="222"/>
                  </a:lnTo>
                  <a:lnTo>
                    <a:pt x="288" y="219"/>
                  </a:lnTo>
                  <a:lnTo>
                    <a:pt x="279" y="217"/>
                  </a:lnTo>
                  <a:lnTo>
                    <a:pt x="280" y="212"/>
                  </a:lnTo>
                  <a:lnTo>
                    <a:pt x="282" y="209"/>
                  </a:lnTo>
                  <a:lnTo>
                    <a:pt x="283" y="204"/>
                  </a:lnTo>
                  <a:lnTo>
                    <a:pt x="284" y="199"/>
                  </a:lnTo>
                  <a:lnTo>
                    <a:pt x="284" y="195"/>
                  </a:lnTo>
                  <a:lnTo>
                    <a:pt x="285" y="191"/>
                  </a:lnTo>
                  <a:lnTo>
                    <a:pt x="285" y="186"/>
                  </a:lnTo>
                  <a:lnTo>
                    <a:pt x="286" y="181"/>
                  </a:lnTo>
                  <a:lnTo>
                    <a:pt x="286" y="178"/>
                  </a:lnTo>
                  <a:lnTo>
                    <a:pt x="286" y="173"/>
                  </a:lnTo>
                  <a:lnTo>
                    <a:pt x="288" y="168"/>
                  </a:lnTo>
                  <a:lnTo>
                    <a:pt x="288" y="163"/>
                  </a:lnTo>
                  <a:lnTo>
                    <a:pt x="288" y="160"/>
                  </a:lnTo>
                  <a:lnTo>
                    <a:pt x="288" y="155"/>
                  </a:lnTo>
                  <a:lnTo>
                    <a:pt x="288" y="150"/>
                  </a:lnTo>
                  <a:lnTo>
                    <a:pt x="288" y="147"/>
                  </a:lnTo>
                  <a:lnTo>
                    <a:pt x="291" y="149"/>
                  </a:lnTo>
                  <a:lnTo>
                    <a:pt x="295" y="151"/>
                  </a:lnTo>
                  <a:lnTo>
                    <a:pt x="300" y="154"/>
                  </a:lnTo>
                  <a:lnTo>
                    <a:pt x="303" y="156"/>
                  </a:lnTo>
                  <a:lnTo>
                    <a:pt x="307" y="159"/>
                  </a:lnTo>
                  <a:lnTo>
                    <a:pt x="310" y="162"/>
                  </a:lnTo>
                  <a:lnTo>
                    <a:pt x="314" y="165"/>
                  </a:lnTo>
                  <a:lnTo>
                    <a:pt x="317" y="168"/>
                  </a:lnTo>
                  <a:lnTo>
                    <a:pt x="321" y="170"/>
                  </a:lnTo>
                  <a:lnTo>
                    <a:pt x="324" y="174"/>
                  </a:lnTo>
                  <a:lnTo>
                    <a:pt x="328" y="176"/>
                  </a:lnTo>
                  <a:lnTo>
                    <a:pt x="330" y="180"/>
                  </a:lnTo>
                  <a:lnTo>
                    <a:pt x="334" y="184"/>
                  </a:lnTo>
                  <a:lnTo>
                    <a:pt x="338" y="187"/>
                  </a:lnTo>
                  <a:lnTo>
                    <a:pt x="341" y="191"/>
                  </a:lnTo>
                  <a:lnTo>
                    <a:pt x="344" y="194"/>
                  </a:lnTo>
                  <a:lnTo>
                    <a:pt x="345" y="199"/>
                  </a:lnTo>
                  <a:lnTo>
                    <a:pt x="344" y="205"/>
                  </a:lnTo>
                  <a:lnTo>
                    <a:pt x="344" y="210"/>
                  </a:lnTo>
                  <a:lnTo>
                    <a:pt x="344" y="216"/>
                  </a:lnTo>
                  <a:lnTo>
                    <a:pt x="342" y="220"/>
                  </a:lnTo>
                  <a:lnTo>
                    <a:pt x="341" y="226"/>
                  </a:lnTo>
                  <a:lnTo>
                    <a:pt x="340" y="231"/>
                  </a:lnTo>
                  <a:lnTo>
                    <a:pt x="339" y="237"/>
                  </a:lnTo>
                  <a:close/>
                  <a:moveTo>
                    <a:pt x="344" y="188"/>
                  </a:moveTo>
                  <a:lnTo>
                    <a:pt x="341" y="185"/>
                  </a:lnTo>
                  <a:lnTo>
                    <a:pt x="338" y="180"/>
                  </a:lnTo>
                  <a:lnTo>
                    <a:pt x="334" y="176"/>
                  </a:lnTo>
                  <a:lnTo>
                    <a:pt x="332" y="173"/>
                  </a:lnTo>
                  <a:lnTo>
                    <a:pt x="328" y="168"/>
                  </a:lnTo>
                  <a:lnTo>
                    <a:pt x="324" y="165"/>
                  </a:lnTo>
                  <a:lnTo>
                    <a:pt x="321" y="161"/>
                  </a:lnTo>
                  <a:lnTo>
                    <a:pt x="317" y="157"/>
                  </a:lnTo>
                  <a:lnTo>
                    <a:pt x="314" y="155"/>
                  </a:lnTo>
                  <a:lnTo>
                    <a:pt x="310" y="151"/>
                  </a:lnTo>
                  <a:lnTo>
                    <a:pt x="307" y="148"/>
                  </a:lnTo>
                  <a:lnTo>
                    <a:pt x="303" y="144"/>
                  </a:lnTo>
                  <a:lnTo>
                    <a:pt x="300" y="142"/>
                  </a:lnTo>
                  <a:lnTo>
                    <a:pt x="295" y="140"/>
                  </a:lnTo>
                  <a:lnTo>
                    <a:pt x="291" y="136"/>
                  </a:lnTo>
                  <a:lnTo>
                    <a:pt x="288" y="134"/>
                  </a:lnTo>
                  <a:lnTo>
                    <a:pt x="288" y="126"/>
                  </a:lnTo>
                  <a:lnTo>
                    <a:pt x="286" y="119"/>
                  </a:lnTo>
                  <a:lnTo>
                    <a:pt x="285" y="112"/>
                  </a:lnTo>
                  <a:lnTo>
                    <a:pt x="285" y="106"/>
                  </a:lnTo>
                  <a:lnTo>
                    <a:pt x="284" y="99"/>
                  </a:lnTo>
                  <a:lnTo>
                    <a:pt x="283" y="93"/>
                  </a:lnTo>
                  <a:lnTo>
                    <a:pt x="282" y="86"/>
                  </a:lnTo>
                  <a:lnTo>
                    <a:pt x="279" y="80"/>
                  </a:lnTo>
                  <a:lnTo>
                    <a:pt x="283" y="82"/>
                  </a:lnTo>
                  <a:lnTo>
                    <a:pt x="286" y="85"/>
                  </a:lnTo>
                  <a:lnTo>
                    <a:pt x="290" y="87"/>
                  </a:lnTo>
                  <a:lnTo>
                    <a:pt x="294" y="91"/>
                  </a:lnTo>
                  <a:lnTo>
                    <a:pt x="296" y="93"/>
                  </a:lnTo>
                  <a:lnTo>
                    <a:pt x="300" y="96"/>
                  </a:lnTo>
                  <a:lnTo>
                    <a:pt x="302" y="99"/>
                  </a:lnTo>
                  <a:lnTo>
                    <a:pt x="304" y="101"/>
                  </a:lnTo>
                  <a:lnTo>
                    <a:pt x="308" y="105"/>
                  </a:lnTo>
                  <a:lnTo>
                    <a:pt x="310" y="109"/>
                  </a:lnTo>
                  <a:lnTo>
                    <a:pt x="313" y="111"/>
                  </a:lnTo>
                  <a:lnTo>
                    <a:pt x="315" y="115"/>
                  </a:lnTo>
                  <a:lnTo>
                    <a:pt x="317" y="118"/>
                  </a:lnTo>
                  <a:lnTo>
                    <a:pt x="320" y="122"/>
                  </a:lnTo>
                  <a:lnTo>
                    <a:pt x="322" y="125"/>
                  </a:lnTo>
                  <a:lnTo>
                    <a:pt x="324" y="128"/>
                  </a:lnTo>
                  <a:lnTo>
                    <a:pt x="327" y="131"/>
                  </a:lnTo>
                  <a:lnTo>
                    <a:pt x="328" y="135"/>
                  </a:lnTo>
                  <a:lnTo>
                    <a:pt x="330" y="138"/>
                  </a:lnTo>
                  <a:lnTo>
                    <a:pt x="332" y="142"/>
                  </a:lnTo>
                  <a:lnTo>
                    <a:pt x="333" y="147"/>
                  </a:lnTo>
                  <a:lnTo>
                    <a:pt x="335" y="150"/>
                  </a:lnTo>
                  <a:lnTo>
                    <a:pt x="336" y="154"/>
                  </a:lnTo>
                  <a:lnTo>
                    <a:pt x="338" y="157"/>
                  </a:lnTo>
                  <a:lnTo>
                    <a:pt x="339" y="161"/>
                  </a:lnTo>
                  <a:lnTo>
                    <a:pt x="340" y="165"/>
                  </a:lnTo>
                  <a:lnTo>
                    <a:pt x="341" y="169"/>
                  </a:lnTo>
                  <a:lnTo>
                    <a:pt x="341" y="173"/>
                  </a:lnTo>
                  <a:lnTo>
                    <a:pt x="342" y="176"/>
                  </a:lnTo>
                  <a:lnTo>
                    <a:pt x="342" y="181"/>
                  </a:lnTo>
                  <a:lnTo>
                    <a:pt x="344" y="185"/>
                  </a:lnTo>
                  <a:lnTo>
                    <a:pt x="344" y="188"/>
                  </a:lnTo>
                  <a:close/>
                  <a:moveTo>
                    <a:pt x="276" y="76"/>
                  </a:moveTo>
                  <a:lnTo>
                    <a:pt x="276" y="82"/>
                  </a:lnTo>
                  <a:lnTo>
                    <a:pt x="277" y="88"/>
                  </a:lnTo>
                  <a:lnTo>
                    <a:pt x="277" y="94"/>
                  </a:lnTo>
                  <a:lnTo>
                    <a:pt x="278" y="100"/>
                  </a:lnTo>
                  <a:lnTo>
                    <a:pt x="278" y="107"/>
                  </a:lnTo>
                  <a:lnTo>
                    <a:pt x="278" y="113"/>
                  </a:lnTo>
                  <a:lnTo>
                    <a:pt x="278" y="121"/>
                  </a:lnTo>
                  <a:lnTo>
                    <a:pt x="278" y="128"/>
                  </a:lnTo>
                  <a:lnTo>
                    <a:pt x="275" y="125"/>
                  </a:lnTo>
                  <a:lnTo>
                    <a:pt x="271" y="124"/>
                  </a:lnTo>
                  <a:lnTo>
                    <a:pt x="269" y="122"/>
                  </a:lnTo>
                  <a:lnTo>
                    <a:pt x="265" y="121"/>
                  </a:lnTo>
                  <a:lnTo>
                    <a:pt x="261" y="118"/>
                  </a:lnTo>
                  <a:lnTo>
                    <a:pt x="258" y="117"/>
                  </a:lnTo>
                  <a:lnTo>
                    <a:pt x="254" y="115"/>
                  </a:lnTo>
                  <a:lnTo>
                    <a:pt x="251" y="113"/>
                  </a:lnTo>
                  <a:lnTo>
                    <a:pt x="244" y="110"/>
                  </a:lnTo>
                  <a:lnTo>
                    <a:pt x="235" y="107"/>
                  </a:lnTo>
                  <a:lnTo>
                    <a:pt x="228" y="105"/>
                  </a:lnTo>
                  <a:lnTo>
                    <a:pt x="221" y="103"/>
                  </a:lnTo>
                  <a:lnTo>
                    <a:pt x="222" y="97"/>
                  </a:lnTo>
                  <a:lnTo>
                    <a:pt x="225" y="91"/>
                  </a:lnTo>
                  <a:lnTo>
                    <a:pt x="226" y="85"/>
                  </a:lnTo>
                  <a:lnTo>
                    <a:pt x="227" y="79"/>
                  </a:lnTo>
                  <a:lnTo>
                    <a:pt x="229" y="73"/>
                  </a:lnTo>
                  <a:lnTo>
                    <a:pt x="231" y="67"/>
                  </a:lnTo>
                  <a:lnTo>
                    <a:pt x="232" y="62"/>
                  </a:lnTo>
                  <a:lnTo>
                    <a:pt x="233" y="56"/>
                  </a:lnTo>
                  <a:lnTo>
                    <a:pt x="239" y="59"/>
                  </a:lnTo>
                  <a:lnTo>
                    <a:pt x="245" y="61"/>
                  </a:lnTo>
                  <a:lnTo>
                    <a:pt x="250" y="63"/>
                  </a:lnTo>
                  <a:lnTo>
                    <a:pt x="255" y="66"/>
                  </a:lnTo>
                  <a:lnTo>
                    <a:pt x="260" y="68"/>
                  </a:lnTo>
                  <a:lnTo>
                    <a:pt x="265" y="71"/>
                  </a:lnTo>
                  <a:lnTo>
                    <a:pt x="271" y="74"/>
                  </a:lnTo>
                  <a:lnTo>
                    <a:pt x="276" y="76"/>
                  </a:lnTo>
                  <a:close/>
                  <a:moveTo>
                    <a:pt x="227" y="55"/>
                  </a:moveTo>
                  <a:lnTo>
                    <a:pt x="225" y="60"/>
                  </a:lnTo>
                  <a:lnTo>
                    <a:pt x="223" y="65"/>
                  </a:lnTo>
                  <a:lnTo>
                    <a:pt x="221" y="71"/>
                  </a:lnTo>
                  <a:lnTo>
                    <a:pt x="220" y="76"/>
                  </a:lnTo>
                  <a:lnTo>
                    <a:pt x="217" y="82"/>
                  </a:lnTo>
                  <a:lnTo>
                    <a:pt x="216" y="88"/>
                  </a:lnTo>
                  <a:lnTo>
                    <a:pt x="214" y="94"/>
                  </a:lnTo>
                  <a:lnTo>
                    <a:pt x="211" y="100"/>
                  </a:lnTo>
                  <a:lnTo>
                    <a:pt x="204" y="98"/>
                  </a:lnTo>
                  <a:lnTo>
                    <a:pt x="197" y="97"/>
                  </a:lnTo>
                  <a:lnTo>
                    <a:pt x="190" y="96"/>
                  </a:lnTo>
                  <a:lnTo>
                    <a:pt x="182" y="94"/>
                  </a:lnTo>
                  <a:lnTo>
                    <a:pt x="175" y="93"/>
                  </a:lnTo>
                  <a:lnTo>
                    <a:pt x="167" y="93"/>
                  </a:lnTo>
                  <a:lnTo>
                    <a:pt x="160" y="92"/>
                  </a:lnTo>
                  <a:lnTo>
                    <a:pt x="153" y="92"/>
                  </a:lnTo>
                  <a:lnTo>
                    <a:pt x="157" y="86"/>
                  </a:lnTo>
                  <a:lnTo>
                    <a:pt x="162" y="79"/>
                  </a:lnTo>
                  <a:lnTo>
                    <a:pt x="166" y="74"/>
                  </a:lnTo>
                  <a:lnTo>
                    <a:pt x="171" y="68"/>
                  </a:lnTo>
                  <a:lnTo>
                    <a:pt x="176" y="62"/>
                  </a:lnTo>
                  <a:lnTo>
                    <a:pt x="181" y="57"/>
                  </a:lnTo>
                  <a:lnTo>
                    <a:pt x="185" y="53"/>
                  </a:lnTo>
                  <a:lnTo>
                    <a:pt x="189" y="49"/>
                  </a:lnTo>
                  <a:lnTo>
                    <a:pt x="194" y="49"/>
                  </a:lnTo>
                  <a:lnTo>
                    <a:pt x="198" y="49"/>
                  </a:lnTo>
                  <a:lnTo>
                    <a:pt x="203" y="50"/>
                  </a:lnTo>
                  <a:lnTo>
                    <a:pt x="208" y="50"/>
                  </a:lnTo>
                  <a:lnTo>
                    <a:pt x="213" y="52"/>
                  </a:lnTo>
                  <a:lnTo>
                    <a:pt x="217" y="53"/>
                  </a:lnTo>
                  <a:lnTo>
                    <a:pt x="222" y="54"/>
                  </a:lnTo>
                  <a:lnTo>
                    <a:pt x="227" y="55"/>
                  </a:lnTo>
                  <a:close/>
                  <a:moveTo>
                    <a:pt x="185" y="49"/>
                  </a:moveTo>
                  <a:lnTo>
                    <a:pt x="181" y="54"/>
                  </a:lnTo>
                  <a:lnTo>
                    <a:pt x="175" y="59"/>
                  </a:lnTo>
                  <a:lnTo>
                    <a:pt x="169" y="63"/>
                  </a:lnTo>
                  <a:lnTo>
                    <a:pt x="163" y="68"/>
                  </a:lnTo>
                  <a:lnTo>
                    <a:pt x="158" y="74"/>
                  </a:lnTo>
                  <a:lnTo>
                    <a:pt x="152" y="80"/>
                  </a:lnTo>
                  <a:lnTo>
                    <a:pt x="147" y="86"/>
                  </a:lnTo>
                  <a:lnTo>
                    <a:pt x="142" y="92"/>
                  </a:lnTo>
                  <a:lnTo>
                    <a:pt x="137" y="92"/>
                  </a:lnTo>
                  <a:lnTo>
                    <a:pt x="132" y="92"/>
                  </a:lnTo>
                  <a:lnTo>
                    <a:pt x="127" y="92"/>
                  </a:lnTo>
                  <a:lnTo>
                    <a:pt x="122" y="92"/>
                  </a:lnTo>
                  <a:lnTo>
                    <a:pt x="117" y="93"/>
                  </a:lnTo>
                  <a:lnTo>
                    <a:pt x="112" y="93"/>
                  </a:lnTo>
                  <a:lnTo>
                    <a:pt x="107" y="93"/>
                  </a:lnTo>
                  <a:lnTo>
                    <a:pt x="102" y="94"/>
                  </a:lnTo>
                  <a:lnTo>
                    <a:pt x="97" y="94"/>
                  </a:lnTo>
                  <a:lnTo>
                    <a:pt x="92" y="96"/>
                  </a:lnTo>
                  <a:lnTo>
                    <a:pt x="88" y="97"/>
                  </a:lnTo>
                  <a:lnTo>
                    <a:pt x="83" y="97"/>
                  </a:lnTo>
                  <a:lnTo>
                    <a:pt x="79" y="98"/>
                  </a:lnTo>
                  <a:lnTo>
                    <a:pt x="75" y="99"/>
                  </a:lnTo>
                  <a:lnTo>
                    <a:pt x="70" y="100"/>
                  </a:lnTo>
                  <a:lnTo>
                    <a:pt x="65" y="101"/>
                  </a:lnTo>
                  <a:lnTo>
                    <a:pt x="69" y="98"/>
                  </a:lnTo>
                  <a:lnTo>
                    <a:pt x="71" y="96"/>
                  </a:lnTo>
                  <a:lnTo>
                    <a:pt x="73" y="92"/>
                  </a:lnTo>
                  <a:lnTo>
                    <a:pt x="77" y="90"/>
                  </a:lnTo>
                  <a:lnTo>
                    <a:pt x="79" y="87"/>
                  </a:lnTo>
                  <a:lnTo>
                    <a:pt x="83" y="84"/>
                  </a:lnTo>
                  <a:lnTo>
                    <a:pt x="87" y="81"/>
                  </a:lnTo>
                  <a:lnTo>
                    <a:pt x="90" y="79"/>
                  </a:lnTo>
                  <a:lnTo>
                    <a:pt x="92" y="76"/>
                  </a:lnTo>
                  <a:lnTo>
                    <a:pt x="96" y="74"/>
                  </a:lnTo>
                  <a:lnTo>
                    <a:pt x="100" y="72"/>
                  </a:lnTo>
                  <a:lnTo>
                    <a:pt x="103" y="69"/>
                  </a:lnTo>
                  <a:lnTo>
                    <a:pt x="107" y="67"/>
                  </a:lnTo>
                  <a:lnTo>
                    <a:pt x="110" y="66"/>
                  </a:lnTo>
                  <a:lnTo>
                    <a:pt x="115" y="63"/>
                  </a:lnTo>
                  <a:lnTo>
                    <a:pt x="119" y="62"/>
                  </a:lnTo>
                  <a:lnTo>
                    <a:pt x="122" y="60"/>
                  </a:lnTo>
                  <a:lnTo>
                    <a:pt x="126" y="59"/>
                  </a:lnTo>
                  <a:lnTo>
                    <a:pt x="131" y="57"/>
                  </a:lnTo>
                  <a:lnTo>
                    <a:pt x="134" y="56"/>
                  </a:lnTo>
                  <a:lnTo>
                    <a:pt x="138" y="55"/>
                  </a:lnTo>
                  <a:lnTo>
                    <a:pt x="142" y="54"/>
                  </a:lnTo>
                  <a:lnTo>
                    <a:pt x="147" y="53"/>
                  </a:lnTo>
                  <a:lnTo>
                    <a:pt x="151" y="52"/>
                  </a:lnTo>
                  <a:lnTo>
                    <a:pt x="156" y="52"/>
                  </a:lnTo>
                  <a:lnTo>
                    <a:pt x="159" y="50"/>
                  </a:lnTo>
                  <a:lnTo>
                    <a:pt x="164" y="50"/>
                  </a:lnTo>
                  <a:lnTo>
                    <a:pt x="169" y="49"/>
                  </a:lnTo>
                  <a:lnTo>
                    <a:pt x="172" y="49"/>
                  </a:lnTo>
                  <a:lnTo>
                    <a:pt x="177" y="49"/>
                  </a:lnTo>
                  <a:lnTo>
                    <a:pt x="182" y="49"/>
                  </a:lnTo>
                  <a:lnTo>
                    <a:pt x="185" y="49"/>
                  </a:lnTo>
                  <a:close/>
                  <a:moveTo>
                    <a:pt x="41" y="147"/>
                  </a:moveTo>
                  <a:lnTo>
                    <a:pt x="43" y="143"/>
                  </a:lnTo>
                  <a:lnTo>
                    <a:pt x="44" y="141"/>
                  </a:lnTo>
                  <a:lnTo>
                    <a:pt x="44" y="138"/>
                  </a:lnTo>
                  <a:lnTo>
                    <a:pt x="45" y="135"/>
                  </a:lnTo>
                  <a:lnTo>
                    <a:pt x="46" y="132"/>
                  </a:lnTo>
                  <a:lnTo>
                    <a:pt x="47" y="130"/>
                  </a:lnTo>
                  <a:lnTo>
                    <a:pt x="48" y="128"/>
                  </a:lnTo>
                  <a:lnTo>
                    <a:pt x="51" y="125"/>
                  </a:lnTo>
                  <a:lnTo>
                    <a:pt x="52" y="122"/>
                  </a:lnTo>
                  <a:lnTo>
                    <a:pt x="53" y="119"/>
                  </a:lnTo>
                  <a:lnTo>
                    <a:pt x="54" y="117"/>
                  </a:lnTo>
                  <a:lnTo>
                    <a:pt x="56" y="115"/>
                  </a:lnTo>
                  <a:lnTo>
                    <a:pt x="59" y="110"/>
                  </a:lnTo>
                  <a:lnTo>
                    <a:pt x="63" y="105"/>
                  </a:lnTo>
                  <a:lnTo>
                    <a:pt x="70" y="104"/>
                  </a:lnTo>
                  <a:lnTo>
                    <a:pt x="78" y="103"/>
                  </a:lnTo>
                  <a:lnTo>
                    <a:pt x="87" y="103"/>
                  </a:lnTo>
                  <a:lnTo>
                    <a:pt x="96" y="101"/>
                  </a:lnTo>
                  <a:lnTo>
                    <a:pt x="104" y="101"/>
                  </a:lnTo>
                  <a:lnTo>
                    <a:pt x="114" y="101"/>
                  </a:lnTo>
                  <a:lnTo>
                    <a:pt x="120" y="101"/>
                  </a:lnTo>
                  <a:lnTo>
                    <a:pt x="125" y="101"/>
                  </a:lnTo>
                  <a:lnTo>
                    <a:pt x="129" y="101"/>
                  </a:lnTo>
                  <a:lnTo>
                    <a:pt x="134" y="101"/>
                  </a:lnTo>
                  <a:lnTo>
                    <a:pt x="132" y="105"/>
                  </a:lnTo>
                  <a:lnTo>
                    <a:pt x="129" y="109"/>
                  </a:lnTo>
                  <a:lnTo>
                    <a:pt x="127" y="112"/>
                  </a:lnTo>
                  <a:lnTo>
                    <a:pt x="125" y="116"/>
                  </a:lnTo>
                  <a:lnTo>
                    <a:pt x="122" y="119"/>
                  </a:lnTo>
                  <a:lnTo>
                    <a:pt x="120" y="124"/>
                  </a:lnTo>
                  <a:lnTo>
                    <a:pt x="117" y="128"/>
                  </a:lnTo>
                  <a:lnTo>
                    <a:pt x="115" y="131"/>
                  </a:lnTo>
                  <a:lnTo>
                    <a:pt x="113" y="135"/>
                  </a:lnTo>
                  <a:lnTo>
                    <a:pt x="112" y="140"/>
                  </a:lnTo>
                  <a:lnTo>
                    <a:pt x="109" y="143"/>
                  </a:lnTo>
                  <a:lnTo>
                    <a:pt x="107" y="148"/>
                  </a:lnTo>
                  <a:lnTo>
                    <a:pt x="106" y="151"/>
                  </a:lnTo>
                  <a:lnTo>
                    <a:pt x="103" y="156"/>
                  </a:lnTo>
                  <a:lnTo>
                    <a:pt x="102" y="160"/>
                  </a:lnTo>
                  <a:lnTo>
                    <a:pt x="101" y="165"/>
                  </a:lnTo>
                  <a:lnTo>
                    <a:pt x="92" y="162"/>
                  </a:lnTo>
                  <a:lnTo>
                    <a:pt x="85" y="161"/>
                  </a:lnTo>
                  <a:lnTo>
                    <a:pt x="78" y="159"/>
                  </a:lnTo>
                  <a:lnTo>
                    <a:pt x="70" y="156"/>
                  </a:lnTo>
                  <a:lnTo>
                    <a:pt x="63" y="155"/>
                  </a:lnTo>
                  <a:lnTo>
                    <a:pt x="56" y="153"/>
                  </a:lnTo>
                  <a:lnTo>
                    <a:pt x="48" y="150"/>
                  </a:lnTo>
                  <a:lnTo>
                    <a:pt x="40" y="149"/>
                  </a:lnTo>
                  <a:lnTo>
                    <a:pt x="41" y="149"/>
                  </a:lnTo>
                  <a:lnTo>
                    <a:pt x="41" y="148"/>
                  </a:lnTo>
                  <a:lnTo>
                    <a:pt x="41" y="148"/>
                  </a:lnTo>
                  <a:lnTo>
                    <a:pt x="41" y="148"/>
                  </a:lnTo>
                  <a:lnTo>
                    <a:pt x="41" y="148"/>
                  </a:lnTo>
                  <a:lnTo>
                    <a:pt x="41" y="147"/>
                  </a:lnTo>
                  <a:lnTo>
                    <a:pt x="41" y="147"/>
                  </a:lnTo>
                  <a:lnTo>
                    <a:pt x="41" y="147"/>
                  </a:lnTo>
                  <a:close/>
                  <a:moveTo>
                    <a:pt x="39" y="155"/>
                  </a:moveTo>
                  <a:lnTo>
                    <a:pt x="45" y="157"/>
                  </a:lnTo>
                  <a:lnTo>
                    <a:pt x="52" y="160"/>
                  </a:lnTo>
                  <a:lnTo>
                    <a:pt x="59" y="161"/>
                  </a:lnTo>
                  <a:lnTo>
                    <a:pt x="66" y="163"/>
                  </a:lnTo>
                  <a:lnTo>
                    <a:pt x="73" y="166"/>
                  </a:lnTo>
                  <a:lnTo>
                    <a:pt x="81" y="169"/>
                  </a:lnTo>
                  <a:lnTo>
                    <a:pt x="89" y="172"/>
                  </a:lnTo>
                  <a:lnTo>
                    <a:pt x="97" y="174"/>
                  </a:lnTo>
                  <a:lnTo>
                    <a:pt x="96" y="178"/>
                  </a:lnTo>
                  <a:lnTo>
                    <a:pt x="95" y="182"/>
                  </a:lnTo>
                  <a:lnTo>
                    <a:pt x="94" y="187"/>
                  </a:lnTo>
                  <a:lnTo>
                    <a:pt x="92" y="192"/>
                  </a:lnTo>
                  <a:lnTo>
                    <a:pt x="91" y="197"/>
                  </a:lnTo>
                  <a:lnTo>
                    <a:pt x="91" y="201"/>
                  </a:lnTo>
                  <a:lnTo>
                    <a:pt x="90" y="205"/>
                  </a:lnTo>
                  <a:lnTo>
                    <a:pt x="89" y="210"/>
                  </a:lnTo>
                  <a:lnTo>
                    <a:pt x="89" y="215"/>
                  </a:lnTo>
                  <a:lnTo>
                    <a:pt x="89" y="219"/>
                  </a:lnTo>
                  <a:lnTo>
                    <a:pt x="88" y="224"/>
                  </a:lnTo>
                  <a:lnTo>
                    <a:pt x="88" y="229"/>
                  </a:lnTo>
                  <a:lnTo>
                    <a:pt x="88" y="235"/>
                  </a:lnTo>
                  <a:lnTo>
                    <a:pt x="88" y="239"/>
                  </a:lnTo>
                  <a:lnTo>
                    <a:pt x="88" y="244"/>
                  </a:lnTo>
                  <a:lnTo>
                    <a:pt x="88" y="249"/>
                  </a:lnTo>
                  <a:lnTo>
                    <a:pt x="84" y="247"/>
                  </a:lnTo>
                  <a:lnTo>
                    <a:pt x="82" y="244"/>
                  </a:lnTo>
                  <a:lnTo>
                    <a:pt x="78" y="242"/>
                  </a:lnTo>
                  <a:lnTo>
                    <a:pt x="75" y="239"/>
                  </a:lnTo>
                  <a:lnTo>
                    <a:pt x="71" y="236"/>
                  </a:lnTo>
                  <a:lnTo>
                    <a:pt x="68" y="234"/>
                  </a:lnTo>
                  <a:lnTo>
                    <a:pt x="65" y="230"/>
                  </a:lnTo>
                  <a:lnTo>
                    <a:pt x="62" y="228"/>
                  </a:lnTo>
                  <a:lnTo>
                    <a:pt x="58" y="224"/>
                  </a:lnTo>
                  <a:lnTo>
                    <a:pt x="54" y="222"/>
                  </a:lnTo>
                  <a:lnTo>
                    <a:pt x="52" y="218"/>
                  </a:lnTo>
                  <a:lnTo>
                    <a:pt x="48" y="215"/>
                  </a:lnTo>
                  <a:lnTo>
                    <a:pt x="45" y="211"/>
                  </a:lnTo>
                  <a:lnTo>
                    <a:pt x="43" y="207"/>
                  </a:lnTo>
                  <a:lnTo>
                    <a:pt x="39" y="204"/>
                  </a:lnTo>
                  <a:lnTo>
                    <a:pt x="37" y="200"/>
                  </a:lnTo>
                  <a:lnTo>
                    <a:pt x="35" y="195"/>
                  </a:lnTo>
                  <a:lnTo>
                    <a:pt x="35" y="190"/>
                  </a:lnTo>
                  <a:lnTo>
                    <a:pt x="35" y="184"/>
                  </a:lnTo>
                  <a:lnTo>
                    <a:pt x="35" y="178"/>
                  </a:lnTo>
                  <a:lnTo>
                    <a:pt x="35" y="175"/>
                  </a:lnTo>
                  <a:lnTo>
                    <a:pt x="37" y="172"/>
                  </a:lnTo>
                  <a:lnTo>
                    <a:pt x="37" y="169"/>
                  </a:lnTo>
                  <a:lnTo>
                    <a:pt x="37" y="167"/>
                  </a:lnTo>
                  <a:lnTo>
                    <a:pt x="38" y="163"/>
                  </a:lnTo>
                  <a:lnTo>
                    <a:pt x="38" y="161"/>
                  </a:lnTo>
                  <a:lnTo>
                    <a:pt x="39" y="157"/>
                  </a:lnTo>
                  <a:lnTo>
                    <a:pt x="39" y="155"/>
                  </a:lnTo>
                  <a:close/>
                  <a:moveTo>
                    <a:pt x="37" y="204"/>
                  </a:moveTo>
                  <a:lnTo>
                    <a:pt x="39" y="209"/>
                  </a:lnTo>
                  <a:lnTo>
                    <a:pt x="43" y="213"/>
                  </a:lnTo>
                  <a:lnTo>
                    <a:pt x="46" y="217"/>
                  </a:lnTo>
                  <a:lnTo>
                    <a:pt x="48" y="222"/>
                  </a:lnTo>
                  <a:lnTo>
                    <a:pt x="52" y="225"/>
                  </a:lnTo>
                  <a:lnTo>
                    <a:pt x="54" y="230"/>
                  </a:lnTo>
                  <a:lnTo>
                    <a:pt x="58" y="234"/>
                  </a:lnTo>
                  <a:lnTo>
                    <a:pt x="62" y="237"/>
                  </a:lnTo>
                  <a:lnTo>
                    <a:pt x="65" y="241"/>
                  </a:lnTo>
                  <a:lnTo>
                    <a:pt x="69" y="244"/>
                  </a:lnTo>
                  <a:lnTo>
                    <a:pt x="71" y="247"/>
                  </a:lnTo>
                  <a:lnTo>
                    <a:pt x="75" y="250"/>
                  </a:lnTo>
                  <a:lnTo>
                    <a:pt x="78" y="254"/>
                  </a:lnTo>
                  <a:lnTo>
                    <a:pt x="82" y="256"/>
                  </a:lnTo>
                  <a:lnTo>
                    <a:pt x="85" y="260"/>
                  </a:lnTo>
                  <a:lnTo>
                    <a:pt x="89" y="262"/>
                  </a:lnTo>
                  <a:lnTo>
                    <a:pt x="90" y="267"/>
                  </a:lnTo>
                  <a:lnTo>
                    <a:pt x="91" y="273"/>
                  </a:lnTo>
                  <a:lnTo>
                    <a:pt x="92" y="278"/>
                  </a:lnTo>
                  <a:lnTo>
                    <a:pt x="94" y="284"/>
                  </a:lnTo>
                  <a:lnTo>
                    <a:pt x="95" y="289"/>
                  </a:lnTo>
                  <a:lnTo>
                    <a:pt x="96" y="294"/>
                  </a:lnTo>
                  <a:lnTo>
                    <a:pt x="98" y="300"/>
                  </a:lnTo>
                  <a:lnTo>
                    <a:pt x="100" y="305"/>
                  </a:lnTo>
                  <a:lnTo>
                    <a:pt x="96" y="304"/>
                  </a:lnTo>
                  <a:lnTo>
                    <a:pt x="94" y="300"/>
                  </a:lnTo>
                  <a:lnTo>
                    <a:pt x="90" y="298"/>
                  </a:lnTo>
                  <a:lnTo>
                    <a:pt x="88" y="295"/>
                  </a:lnTo>
                  <a:lnTo>
                    <a:pt x="84" y="293"/>
                  </a:lnTo>
                  <a:lnTo>
                    <a:pt x="82" y="291"/>
                  </a:lnTo>
                  <a:lnTo>
                    <a:pt x="78" y="287"/>
                  </a:lnTo>
                  <a:lnTo>
                    <a:pt x="76" y="285"/>
                  </a:lnTo>
                  <a:lnTo>
                    <a:pt x="73" y="282"/>
                  </a:lnTo>
                  <a:lnTo>
                    <a:pt x="71" y="279"/>
                  </a:lnTo>
                  <a:lnTo>
                    <a:pt x="69" y="276"/>
                  </a:lnTo>
                  <a:lnTo>
                    <a:pt x="66" y="273"/>
                  </a:lnTo>
                  <a:lnTo>
                    <a:pt x="64" y="270"/>
                  </a:lnTo>
                  <a:lnTo>
                    <a:pt x="62" y="267"/>
                  </a:lnTo>
                  <a:lnTo>
                    <a:pt x="59" y="263"/>
                  </a:lnTo>
                  <a:lnTo>
                    <a:pt x="57" y="261"/>
                  </a:lnTo>
                  <a:lnTo>
                    <a:pt x="56" y="257"/>
                  </a:lnTo>
                  <a:lnTo>
                    <a:pt x="53" y="254"/>
                  </a:lnTo>
                  <a:lnTo>
                    <a:pt x="52" y="250"/>
                  </a:lnTo>
                  <a:lnTo>
                    <a:pt x="50" y="247"/>
                  </a:lnTo>
                  <a:lnTo>
                    <a:pt x="48" y="244"/>
                  </a:lnTo>
                  <a:lnTo>
                    <a:pt x="46" y="241"/>
                  </a:lnTo>
                  <a:lnTo>
                    <a:pt x="45" y="237"/>
                  </a:lnTo>
                  <a:lnTo>
                    <a:pt x="44" y="234"/>
                  </a:lnTo>
                  <a:lnTo>
                    <a:pt x="43" y="230"/>
                  </a:lnTo>
                  <a:lnTo>
                    <a:pt x="41" y="226"/>
                  </a:lnTo>
                  <a:lnTo>
                    <a:pt x="40" y="223"/>
                  </a:lnTo>
                  <a:lnTo>
                    <a:pt x="39" y="219"/>
                  </a:lnTo>
                  <a:lnTo>
                    <a:pt x="39" y="216"/>
                  </a:lnTo>
                  <a:lnTo>
                    <a:pt x="38" y="211"/>
                  </a:lnTo>
                  <a:lnTo>
                    <a:pt x="38" y="207"/>
                  </a:lnTo>
                  <a:lnTo>
                    <a:pt x="37" y="204"/>
                  </a:lnTo>
                  <a:close/>
                  <a:moveTo>
                    <a:pt x="104" y="308"/>
                  </a:moveTo>
                  <a:lnTo>
                    <a:pt x="103" y="304"/>
                  </a:lnTo>
                  <a:lnTo>
                    <a:pt x="103" y="299"/>
                  </a:lnTo>
                  <a:lnTo>
                    <a:pt x="102" y="293"/>
                  </a:lnTo>
                  <a:lnTo>
                    <a:pt x="101" y="288"/>
                  </a:lnTo>
                  <a:lnTo>
                    <a:pt x="101" y="284"/>
                  </a:lnTo>
                  <a:lnTo>
                    <a:pt x="100" y="279"/>
                  </a:lnTo>
                  <a:lnTo>
                    <a:pt x="100" y="274"/>
                  </a:lnTo>
                  <a:lnTo>
                    <a:pt x="98" y="268"/>
                  </a:lnTo>
                  <a:lnTo>
                    <a:pt x="102" y="270"/>
                  </a:lnTo>
                  <a:lnTo>
                    <a:pt x="106" y="273"/>
                  </a:lnTo>
                  <a:lnTo>
                    <a:pt x="109" y="275"/>
                  </a:lnTo>
                  <a:lnTo>
                    <a:pt x="113" y="276"/>
                  </a:lnTo>
                  <a:lnTo>
                    <a:pt x="116" y="279"/>
                  </a:lnTo>
                  <a:lnTo>
                    <a:pt x="120" y="280"/>
                  </a:lnTo>
                  <a:lnTo>
                    <a:pt x="123" y="282"/>
                  </a:lnTo>
                  <a:lnTo>
                    <a:pt x="127" y="284"/>
                  </a:lnTo>
                  <a:lnTo>
                    <a:pt x="131" y="285"/>
                  </a:lnTo>
                  <a:lnTo>
                    <a:pt x="134" y="287"/>
                  </a:lnTo>
                  <a:lnTo>
                    <a:pt x="138" y="288"/>
                  </a:lnTo>
                  <a:lnTo>
                    <a:pt x="141" y="289"/>
                  </a:lnTo>
                  <a:lnTo>
                    <a:pt x="145" y="291"/>
                  </a:lnTo>
                  <a:lnTo>
                    <a:pt x="148" y="292"/>
                  </a:lnTo>
                  <a:lnTo>
                    <a:pt x="152" y="293"/>
                  </a:lnTo>
                  <a:lnTo>
                    <a:pt x="156" y="294"/>
                  </a:lnTo>
                  <a:lnTo>
                    <a:pt x="154" y="299"/>
                  </a:lnTo>
                  <a:lnTo>
                    <a:pt x="153" y="303"/>
                  </a:lnTo>
                  <a:lnTo>
                    <a:pt x="152" y="307"/>
                  </a:lnTo>
                  <a:lnTo>
                    <a:pt x="151" y="312"/>
                  </a:lnTo>
                  <a:lnTo>
                    <a:pt x="150" y="317"/>
                  </a:lnTo>
                  <a:lnTo>
                    <a:pt x="148" y="320"/>
                  </a:lnTo>
                  <a:lnTo>
                    <a:pt x="147" y="325"/>
                  </a:lnTo>
                  <a:lnTo>
                    <a:pt x="147" y="329"/>
                  </a:lnTo>
                  <a:lnTo>
                    <a:pt x="141" y="326"/>
                  </a:lnTo>
                  <a:lnTo>
                    <a:pt x="135" y="325"/>
                  </a:lnTo>
                  <a:lnTo>
                    <a:pt x="131" y="323"/>
                  </a:lnTo>
                  <a:lnTo>
                    <a:pt x="125" y="320"/>
                  </a:lnTo>
                  <a:lnTo>
                    <a:pt x="120" y="318"/>
                  </a:lnTo>
                  <a:lnTo>
                    <a:pt x="115" y="314"/>
                  </a:lnTo>
                  <a:lnTo>
                    <a:pt x="109" y="312"/>
                  </a:lnTo>
                  <a:lnTo>
                    <a:pt x="104" y="308"/>
                  </a:lnTo>
                  <a:close/>
                  <a:moveTo>
                    <a:pt x="154" y="331"/>
                  </a:moveTo>
                  <a:lnTo>
                    <a:pt x="156" y="328"/>
                  </a:lnTo>
                  <a:lnTo>
                    <a:pt x="157" y="323"/>
                  </a:lnTo>
                  <a:lnTo>
                    <a:pt x="158" y="319"/>
                  </a:lnTo>
                  <a:lnTo>
                    <a:pt x="160" y="314"/>
                  </a:lnTo>
                  <a:lnTo>
                    <a:pt x="162" y="310"/>
                  </a:lnTo>
                  <a:lnTo>
                    <a:pt x="163" y="305"/>
                  </a:lnTo>
                  <a:lnTo>
                    <a:pt x="164" y="301"/>
                  </a:lnTo>
                  <a:lnTo>
                    <a:pt x="165" y="297"/>
                  </a:lnTo>
                  <a:lnTo>
                    <a:pt x="170" y="297"/>
                  </a:lnTo>
                  <a:lnTo>
                    <a:pt x="173" y="298"/>
                  </a:lnTo>
                  <a:lnTo>
                    <a:pt x="177" y="299"/>
                  </a:lnTo>
                  <a:lnTo>
                    <a:pt x="182" y="299"/>
                  </a:lnTo>
                  <a:lnTo>
                    <a:pt x="185" y="300"/>
                  </a:lnTo>
                  <a:lnTo>
                    <a:pt x="189" y="300"/>
                  </a:lnTo>
                  <a:lnTo>
                    <a:pt x="194" y="300"/>
                  </a:lnTo>
                  <a:lnTo>
                    <a:pt x="197" y="301"/>
                  </a:lnTo>
                  <a:lnTo>
                    <a:pt x="206" y="301"/>
                  </a:lnTo>
                  <a:lnTo>
                    <a:pt x="213" y="301"/>
                  </a:lnTo>
                  <a:lnTo>
                    <a:pt x="221" y="301"/>
                  </a:lnTo>
                  <a:lnTo>
                    <a:pt x="229" y="301"/>
                  </a:lnTo>
                  <a:lnTo>
                    <a:pt x="226" y="306"/>
                  </a:lnTo>
                  <a:lnTo>
                    <a:pt x="222" y="311"/>
                  </a:lnTo>
                  <a:lnTo>
                    <a:pt x="220" y="316"/>
                  </a:lnTo>
                  <a:lnTo>
                    <a:pt x="216" y="319"/>
                  </a:lnTo>
                  <a:lnTo>
                    <a:pt x="213" y="324"/>
                  </a:lnTo>
                  <a:lnTo>
                    <a:pt x="208" y="329"/>
                  </a:lnTo>
                  <a:lnTo>
                    <a:pt x="204" y="332"/>
                  </a:lnTo>
                  <a:lnTo>
                    <a:pt x="201" y="337"/>
                  </a:lnTo>
                  <a:lnTo>
                    <a:pt x="195" y="337"/>
                  </a:lnTo>
                  <a:lnTo>
                    <a:pt x="189" y="336"/>
                  </a:lnTo>
                  <a:lnTo>
                    <a:pt x="184" y="336"/>
                  </a:lnTo>
                  <a:lnTo>
                    <a:pt x="178" y="336"/>
                  </a:lnTo>
                  <a:lnTo>
                    <a:pt x="172" y="335"/>
                  </a:lnTo>
                  <a:lnTo>
                    <a:pt x="166" y="333"/>
                  </a:lnTo>
                  <a:lnTo>
                    <a:pt x="160" y="332"/>
                  </a:lnTo>
                  <a:lnTo>
                    <a:pt x="154" y="331"/>
                  </a:lnTo>
                  <a:close/>
                  <a:moveTo>
                    <a:pt x="209" y="336"/>
                  </a:moveTo>
                  <a:lnTo>
                    <a:pt x="214" y="332"/>
                  </a:lnTo>
                  <a:lnTo>
                    <a:pt x="219" y="328"/>
                  </a:lnTo>
                  <a:lnTo>
                    <a:pt x="222" y="324"/>
                  </a:lnTo>
                  <a:lnTo>
                    <a:pt x="227" y="319"/>
                  </a:lnTo>
                  <a:lnTo>
                    <a:pt x="231" y="314"/>
                  </a:lnTo>
                  <a:lnTo>
                    <a:pt x="234" y="310"/>
                  </a:lnTo>
                  <a:lnTo>
                    <a:pt x="238" y="305"/>
                  </a:lnTo>
                  <a:lnTo>
                    <a:pt x="241" y="301"/>
                  </a:lnTo>
                  <a:lnTo>
                    <a:pt x="246" y="300"/>
                  </a:lnTo>
                  <a:lnTo>
                    <a:pt x="251" y="300"/>
                  </a:lnTo>
                  <a:lnTo>
                    <a:pt x="255" y="299"/>
                  </a:lnTo>
                  <a:lnTo>
                    <a:pt x="260" y="299"/>
                  </a:lnTo>
                  <a:lnTo>
                    <a:pt x="265" y="298"/>
                  </a:lnTo>
                  <a:lnTo>
                    <a:pt x="270" y="297"/>
                  </a:lnTo>
                  <a:lnTo>
                    <a:pt x="273" y="297"/>
                  </a:lnTo>
                  <a:lnTo>
                    <a:pt x="278" y="295"/>
                  </a:lnTo>
                  <a:lnTo>
                    <a:pt x="283" y="294"/>
                  </a:lnTo>
                  <a:lnTo>
                    <a:pt x="288" y="293"/>
                  </a:lnTo>
                  <a:lnTo>
                    <a:pt x="291" y="292"/>
                  </a:lnTo>
                  <a:lnTo>
                    <a:pt x="296" y="291"/>
                  </a:lnTo>
                  <a:lnTo>
                    <a:pt x="300" y="289"/>
                  </a:lnTo>
                  <a:lnTo>
                    <a:pt x="304" y="288"/>
                  </a:lnTo>
                  <a:lnTo>
                    <a:pt x="308" y="287"/>
                  </a:lnTo>
                  <a:lnTo>
                    <a:pt x="313" y="286"/>
                  </a:lnTo>
                  <a:lnTo>
                    <a:pt x="310" y="288"/>
                  </a:lnTo>
                  <a:lnTo>
                    <a:pt x="308" y="291"/>
                  </a:lnTo>
                  <a:lnTo>
                    <a:pt x="305" y="293"/>
                  </a:lnTo>
                  <a:lnTo>
                    <a:pt x="303" y="295"/>
                  </a:lnTo>
                  <a:lnTo>
                    <a:pt x="300" y="299"/>
                  </a:lnTo>
                  <a:lnTo>
                    <a:pt x="297" y="301"/>
                  </a:lnTo>
                  <a:lnTo>
                    <a:pt x="295" y="303"/>
                  </a:lnTo>
                  <a:lnTo>
                    <a:pt x="291" y="305"/>
                  </a:lnTo>
                  <a:lnTo>
                    <a:pt x="289" y="307"/>
                  </a:lnTo>
                  <a:lnTo>
                    <a:pt x="285" y="310"/>
                  </a:lnTo>
                  <a:lnTo>
                    <a:pt x="283" y="312"/>
                  </a:lnTo>
                  <a:lnTo>
                    <a:pt x="279" y="313"/>
                  </a:lnTo>
                  <a:lnTo>
                    <a:pt x="277" y="316"/>
                  </a:lnTo>
                  <a:lnTo>
                    <a:pt x="273" y="317"/>
                  </a:lnTo>
                  <a:lnTo>
                    <a:pt x="270" y="319"/>
                  </a:lnTo>
                  <a:lnTo>
                    <a:pt x="267" y="320"/>
                  </a:lnTo>
                  <a:lnTo>
                    <a:pt x="264" y="323"/>
                  </a:lnTo>
                  <a:lnTo>
                    <a:pt x="260" y="324"/>
                  </a:lnTo>
                  <a:lnTo>
                    <a:pt x="257" y="325"/>
                  </a:lnTo>
                  <a:lnTo>
                    <a:pt x="253" y="326"/>
                  </a:lnTo>
                  <a:lnTo>
                    <a:pt x="250" y="328"/>
                  </a:lnTo>
                  <a:lnTo>
                    <a:pt x="246" y="329"/>
                  </a:lnTo>
                  <a:lnTo>
                    <a:pt x="242" y="330"/>
                  </a:lnTo>
                  <a:lnTo>
                    <a:pt x="239" y="331"/>
                  </a:lnTo>
                  <a:lnTo>
                    <a:pt x="235" y="332"/>
                  </a:lnTo>
                  <a:lnTo>
                    <a:pt x="232" y="333"/>
                  </a:lnTo>
                  <a:lnTo>
                    <a:pt x="228" y="333"/>
                  </a:lnTo>
                  <a:lnTo>
                    <a:pt x="225" y="335"/>
                  </a:lnTo>
                  <a:lnTo>
                    <a:pt x="221" y="335"/>
                  </a:lnTo>
                  <a:lnTo>
                    <a:pt x="217" y="336"/>
                  </a:lnTo>
                  <a:lnTo>
                    <a:pt x="213" y="336"/>
                  </a:lnTo>
                  <a:lnTo>
                    <a:pt x="209" y="336"/>
                  </a:lnTo>
                  <a:close/>
                </a:path>
              </a:pathLst>
            </a:custGeom>
            <a:solidFill>
              <a:srgbClr val="4E49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2" name="Freeform 22"/>
            <p:cNvSpPr>
              <a:spLocks/>
            </p:cNvSpPr>
            <p:nvPr/>
          </p:nvSpPr>
          <p:spPr bwMode="auto">
            <a:xfrm>
              <a:off x="4852" y="1125"/>
              <a:ext cx="14" cy="15"/>
            </a:xfrm>
            <a:custGeom>
              <a:avLst/>
              <a:gdLst/>
              <a:ahLst/>
              <a:cxnLst>
                <a:cxn ang="0">
                  <a:pos x="32" y="57"/>
                </a:cxn>
                <a:cxn ang="0">
                  <a:pos x="36" y="57"/>
                </a:cxn>
                <a:cxn ang="0">
                  <a:pos x="41" y="56"/>
                </a:cxn>
                <a:cxn ang="0">
                  <a:pos x="44" y="54"/>
                </a:cxn>
                <a:cxn ang="0">
                  <a:pos x="48" y="51"/>
                </a:cxn>
                <a:cxn ang="0">
                  <a:pos x="50" y="49"/>
                </a:cxn>
                <a:cxn ang="0">
                  <a:pos x="52" y="45"/>
                </a:cxn>
                <a:cxn ang="0">
                  <a:pos x="55" y="42"/>
                </a:cxn>
                <a:cxn ang="0">
                  <a:pos x="56" y="38"/>
                </a:cxn>
                <a:cxn ang="0">
                  <a:pos x="57" y="33"/>
                </a:cxn>
                <a:cxn ang="0">
                  <a:pos x="57" y="29"/>
                </a:cxn>
                <a:cxn ang="0">
                  <a:pos x="57" y="25"/>
                </a:cxn>
                <a:cxn ang="0">
                  <a:pos x="56" y="20"/>
                </a:cxn>
                <a:cxn ang="0">
                  <a:pos x="55" y="17"/>
                </a:cxn>
                <a:cxn ang="0">
                  <a:pos x="52" y="13"/>
                </a:cxn>
                <a:cxn ang="0">
                  <a:pos x="50" y="10"/>
                </a:cxn>
                <a:cxn ang="0">
                  <a:pos x="48" y="7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2" y="0"/>
                </a:cxn>
                <a:cxn ang="0">
                  <a:pos x="27" y="0"/>
                </a:cxn>
                <a:cxn ang="0">
                  <a:pos x="23" y="1"/>
                </a:cxn>
                <a:cxn ang="0">
                  <a:pos x="19" y="2"/>
                </a:cxn>
                <a:cxn ang="0">
                  <a:pos x="16" y="4"/>
                </a:cxn>
                <a:cxn ang="0">
                  <a:pos x="12" y="6"/>
                </a:cxn>
                <a:cxn ang="0">
                  <a:pos x="8" y="8"/>
                </a:cxn>
                <a:cxn ang="0">
                  <a:pos x="6" y="12"/>
                </a:cxn>
                <a:cxn ang="0">
                  <a:pos x="4" y="16"/>
                </a:cxn>
                <a:cxn ang="0">
                  <a:pos x="1" y="19"/>
                </a:cxn>
                <a:cxn ang="0">
                  <a:pos x="1" y="24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4" y="44"/>
                </a:cxn>
                <a:cxn ang="0">
                  <a:pos x="7" y="48"/>
                </a:cxn>
                <a:cxn ang="0">
                  <a:pos x="10" y="50"/>
                </a:cxn>
                <a:cxn ang="0">
                  <a:pos x="13" y="52"/>
                </a:cxn>
                <a:cxn ang="0">
                  <a:pos x="17" y="55"/>
                </a:cxn>
                <a:cxn ang="0">
                  <a:pos x="20" y="56"/>
                </a:cxn>
                <a:cxn ang="0">
                  <a:pos x="24" y="57"/>
                </a:cxn>
                <a:cxn ang="0">
                  <a:pos x="29" y="58"/>
                </a:cxn>
              </a:cxnLst>
              <a:rect l="0" t="0" r="r" b="b"/>
              <a:pathLst>
                <a:path w="57" h="58">
                  <a:moveTo>
                    <a:pt x="29" y="58"/>
                  </a:moveTo>
                  <a:lnTo>
                    <a:pt x="30" y="57"/>
                  </a:lnTo>
                  <a:lnTo>
                    <a:pt x="32" y="57"/>
                  </a:lnTo>
                  <a:lnTo>
                    <a:pt x="33" y="57"/>
                  </a:lnTo>
                  <a:lnTo>
                    <a:pt x="35" y="57"/>
                  </a:lnTo>
                  <a:lnTo>
                    <a:pt x="36" y="57"/>
                  </a:lnTo>
                  <a:lnTo>
                    <a:pt x="37" y="56"/>
                  </a:lnTo>
                  <a:lnTo>
                    <a:pt x="38" y="56"/>
                  </a:lnTo>
                  <a:lnTo>
                    <a:pt x="41" y="56"/>
                  </a:lnTo>
                  <a:lnTo>
                    <a:pt x="42" y="55"/>
                  </a:lnTo>
                  <a:lnTo>
                    <a:pt x="43" y="55"/>
                  </a:lnTo>
                  <a:lnTo>
                    <a:pt x="44" y="54"/>
                  </a:lnTo>
                  <a:lnTo>
                    <a:pt x="45" y="52"/>
                  </a:lnTo>
                  <a:lnTo>
                    <a:pt x="46" y="52"/>
                  </a:lnTo>
                  <a:lnTo>
                    <a:pt x="48" y="51"/>
                  </a:lnTo>
                  <a:lnTo>
                    <a:pt x="48" y="50"/>
                  </a:lnTo>
                  <a:lnTo>
                    <a:pt x="49" y="50"/>
                  </a:lnTo>
                  <a:lnTo>
                    <a:pt x="50" y="49"/>
                  </a:lnTo>
                  <a:lnTo>
                    <a:pt x="51" y="48"/>
                  </a:lnTo>
                  <a:lnTo>
                    <a:pt x="52" y="46"/>
                  </a:lnTo>
                  <a:lnTo>
                    <a:pt x="52" y="45"/>
                  </a:lnTo>
                  <a:lnTo>
                    <a:pt x="54" y="44"/>
                  </a:lnTo>
                  <a:lnTo>
                    <a:pt x="54" y="43"/>
                  </a:lnTo>
                  <a:lnTo>
                    <a:pt x="55" y="42"/>
                  </a:lnTo>
                  <a:lnTo>
                    <a:pt x="55" y="41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7" y="36"/>
                  </a:lnTo>
                  <a:lnTo>
                    <a:pt x="57" y="35"/>
                  </a:lnTo>
                  <a:lnTo>
                    <a:pt x="57" y="33"/>
                  </a:lnTo>
                  <a:lnTo>
                    <a:pt x="57" y="32"/>
                  </a:lnTo>
                  <a:lnTo>
                    <a:pt x="57" y="31"/>
                  </a:lnTo>
                  <a:lnTo>
                    <a:pt x="57" y="29"/>
                  </a:lnTo>
                  <a:lnTo>
                    <a:pt x="57" y="27"/>
                  </a:lnTo>
                  <a:lnTo>
                    <a:pt x="57" y="26"/>
                  </a:lnTo>
                  <a:lnTo>
                    <a:pt x="57" y="25"/>
                  </a:lnTo>
                  <a:lnTo>
                    <a:pt x="57" y="24"/>
                  </a:lnTo>
                  <a:lnTo>
                    <a:pt x="57" y="22"/>
                  </a:lnTo>
                  <a:lnTo>
                    <a:pt x="56" y="20"/>
                  </a:lnTo>
                  <a:lnTo>
                    <a:pt x="56" y="19"/>
                  </a:lnTo>
                  <a:lnTo>
                    <a:pt x="55" y="18"/>
                  </a:lnTo>
                  <a:lnTo>
                    <a:pt x="55" y="17"/>
                  </a:lnTo>
                  <a:lnTo>
                    <a:pt x="54" y="16"/>
                  </a:lnTo>
                  <a:lnTo>
                    <a:pt x="54" y="14"/>
                  </a:lnTo>
                  <a:lnTo>
                    <a:pt x="52" y="13"/>
                  </a:lnTo>
                  <a:lnTo>
                    <a:pt x="52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9" y="8"/>
                  </a:lnTo>
                  <a:lnTo>
                    <a:pt x="48" y="8"/>
                  </a:lnTo>
                  <a:lnTo>
                    <a:pt x="48" y="7"/>
                  </a:lnTo>
                  <a:lnTo>
                    <a:pt x="46" y="6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3" y="4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5" y="45"/>
                  </a:lnTo>
                  <a:lnTo>
                    <a:pt x="6" y="46"/>
                  </a:lnTo>
                  <a:lnTo>
                    <a:pt x="7" y="48"/>
                  </a:lnTo>
                  <a:lnTo>
                    <a:pt x="7" y="49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4" y="54"/>
                  </a:lnTo>
                  <a:lnTo>
                    <a:pt x="16" y="55"/>
                  </a:lnTo>
                  <a:lnTo>
                    <a:pt x="17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1" y="57"/>
                  </a:lnTo>
                  <a:lnTo>
                    <a:pt x="23" y="57"/>
                  </a:lnTo>
                  <a:lnTo>
                    <a:pt x="24" y="57"/>
                  </a:lnTo>
                  <a:lnTo>
                    <a:pt x="26" y="57"/>
                  </a:lnTo>
                  <a:lnTo>
                    <a:pt x="27" y="57"/>
                  </a:lnTo>
                  <a:lnTo>
                    <a:pt x="29" y="58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43" name="Rectangle 23"/>
          <p:cNvSpPr>
            <a:spLocks noChangeArrowheads="1"/>
          </p:cNvSpPr>
          <p:nvPr/>
        </p:nvSpPr>
        <p:spPr bwMode="auto">
          <a:xfrm>
            <a:off x="4497388" y="2074863"/>
            <a:ext cx="6350" cy="20637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33400" y="2133600"/>
            <a:ext cx="3022600" cy="2506663"/>
            <a:chOff x="336" y="1344"/>
            <a:chExt cx="1904" cy="1579"/>
          </a:xfrm>
        </p:grpSpPr>
        <p:pic>
          <p:nvPicPr>
            <p:cNvPr id="81945" name="Picture 25" descr="D:\Data\AG Corel\SPT170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1584"/>
              <a:ext cx="582" cy="816"/>
            </a:xfrm>
            <a:prstGeom prst="rect">
              <a:avLst/>
            </a:prstGeom>
            <a:noFill/>
          </p:spPr>
        </p:pic>
        <p:sp>
          <p:nvSpPr>
            <p:cNvPr id="81946" name="Rectangle 26"/>
            <p:cNvSpPr>
              <a:spLocks noChangeArrowheads="1"/>
            </p:cNvSpPr>
            <p:nvPr/>
          </p:nvSpPr>
          <p:spPr bwMode="auto">
            <a:xfrm>
              <a:off x="336" y="1680"/>
              <a:ext cx="29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600" i="0" dirty="0">
                  <a:latin typeface="Swis721 Hv BT" pitchFamily="34" charset="0"/>
                </a:rPr>
                <a:t>1</a:t>
              </a:r>
              <a:endParaRPr lang="en-US" i="0" dirty="0"/>
            </a:p>
          </p:txBody>
        </p:sp>
        <p:sp>
          <p:nvSpPr>
            <p:cNvPr id="81947" name="Freeform 27"/>
            <p:cNvSpPr>
              <a:spLocks/>
            </p:cNvSpPr>
            <p:nvPr/>
          </p:nvSpPr>
          <p:spPr bwMode="auto">
            <a:xfrm>
              <a:off x="1261" y="2055"/>
              <a:ext cx="979" cy="425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3914" y="1303"/>
                </a:cxn>
                <a:cxn ang="0">
                  <a:pos x="3777" y="1700"/>
                </a:cxn>
                <a:cxn ang="0">
                  <a:pos x="0" y="396"/>
                </a:cxn>
                <a:cxn ang="0">
                  <a:pos x="137" y="0"/>
                </a:cxn>
              </a:cxnLst>
              <a:rect l="0" t="0" r="r" b="b"/>
              <a:pathLst>
                <a:path w="3914" h="1700">
                  <a:moveTo>
                    <a:pt x="137" y="0"/>
                  </a:moveTo>
                  <a:lnTo>
                    <a:pt x="3914" y="1303"/>
                  </a:lnTo>
                  <a:lnTo>
                    <a:pt x="3777" y="1700"/>
                  </a:lnTo>
                  <a:lnTo>
                    <a:pt x="0" y="3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8" name="Freeform 28"/>
            <p:cNvSpPr>
              <a:spLocks/>
            </p:cNvSpPr>
            <p:nvPr/>
          </p:nvSpPr>
          <p:spPr bwMode="auto">
            <a:xfrm>
              <a:off x="1461" y="2019"/>
              <a:ext cx="592" cy="487"/>
            </a:xfrm>
            <a:custGeom>
              <a:avLst/>
              <a:gdLst/>
              <a:ahLst/>
              <a:cxnLst>
                <a:cxn ang="0">
                  <a:pos x="1376" y="121"/>
                </a:cxn>
                <a:cxn ang="0">
                  <a:pos x="1393" y="232"/>
                </a:cxn>
                <a:cxn ang="0">
                  <a:pos x="1522" y="196"/>
                </a:cxn>
                <a:cxn ang="0">
                  <a:pos x="1563" y="225"/>
                </a:cxn>
                <a:cxn ang="0">
                  <a:pos x="1614" y="362"/>
                </a:cxn>
                <a:cxn ang="0">
                  <a:pos x="1697" y="331"/>
                </a:cxn>
                <a:cxn ang="0">
                  <a:pos x="1625" y="528"/>
                </a:cxn>
                <a:cxn ang="0">
                  <a:pos x="1971" y="389"/>
                </a:cxn>
                <a:cxn ang="0">
                  <a:pos x="1993" y="480"/>
                </a:cxn>
                <a:cxn ang="0">
                  <a:pos x="2012" y="613"/>
                </a:cxn>
                <a:cxn ang="0">
                  <a:pos x="2158" y="612"/>
                </a:cxn>
                <a:cxn ang="0">
                  <a:pos x="1830" y="797"/>
                </a:cxn>
                <a:cxn ang="0">
                  <a:pos x="2204" y="830"/>
                </a:cxn>
                <a:cxn ang="0">
                  <a:pos x="2191" y="919"/>
                </a:cxn>
                <a:cxn ang="0">
                  <a:pos x="1990" y="1037"/>
                </a:cxn>
                <a:cxn ang="0">
                  <a:pos x="2347" y="1179"/>
                </a:cxn>
                <a:cxn ang="0">
                  <a:pos x="2256" y="1253"/>
                </a:cxn>
                <a:cxn ang="0">
                  <a:pos x="2041" y="1321"/>
                </a:cxn>
                <a:cxn ang="0">
                  <a:pos x="2259" y="1517"/>
                </a:cxn>
                <a:cxn ang="0">
                  <a:pos x="2063" y="1517"/>
                </a:cxn>
                <a:cxn ang="0">
                  <a:pos x="1853" y="1532"/>
                </a:cxn>
                <a:cxn ang="0">
                  <a:pos x="1946" y="1725"/>
                </a:cxn>
                <a:cxn ang="0">
                  <a:pos x="1747" y="1655"/>
                </a:cxn>
                <a:cxn ang="0">
                  <a:pos x="1690" y="1791"/>
                </a:cxn>
                <a:cxn ang="0">
                  <a:pos x="1689" y="1871"/>
                </a:cxn>
                <a:cxn ang="0">
                  <a:pos x="1483" y="1720"/>
                </a:cxn>
                <a:cxn ang="0">
                  <a:pos x="1481" y="1945"/>
                </a:cxn>
                <a:cxn ang="0">
                  <a:pos x="1340" y="1797"/>
                </a:cxn>
                <a:cxn ang="0">
                  <a:pos x="1195" y="1735"/>
                </a:cxn>
                <a:cxn ang="0">
                  <a:pos x="1157" y="1791"/>
                </a:cxn>
                <a:cxn ang="0">
                  <a:pos x="1062" y="1641"/>
                </a:cxn>
                <a:cxn ang="0">
                  <a:pos x="976" y="1832"/>
                </a:cxn>
                <a:cxn ang="0">
                  <a:pos x="955" y="1662"/>
                </a:cxn>
                <a:cxn ang="0">
                  <a:pos x="831" y="1760"/>
                </a:cxn>
                <a:cxn ang="0">
                  <a:pos x="801" y="1706"/>
                </a:cxn>
                <a:cxn ang="0">
                  <a:pos x="728" y="1597"/>
                </a:cxn>
                <a:cxn ang="0">
                  <a:pos x="670" y="1606"/>
                </a:cxn>
                <a:cxn ang="0">
                  <a:pos x="665" y="1443"/>
                </a:cxn>
                <a:cxn ang="0">
                  <a:pos x="380" y="1558"/>
                </a:cxn>
                <a:cxn ang="0">
                  <a:pos x="374" y="1448"/>
                </a:cxn>
                <a:cxn ang="0">
                  <a:pos x="288" y="1346"/>
                </a:cxn>
                <a:cxn ang="0">
                  <a:pos x="215" y="1327"/>
                </a:cxn>
                <a:cxn ang="0">
                  <a:pos x="448" y="1152"/>
                </a:cxn>
                <a:cxn ang="0">
                  <a:pos x="146" y="1110"/>
                </a:cxn>
                <a:cxn ang="0">
                  <a:pos x="184" y="1018"/>
                </a:cxn>
                <a:cxn ang="0">
                  <a:pos x="292" y="897"/>
                </a:cxn>
                <a:cxn ang="0">
                  <a:pos x="9" y="757"/>
                </a:cxn>
                <a:cxn ang="0">
                  <a:pos x="125" y="693"/>
                </a:cxn>
                <a:cxn ang="0">
                  <a:pos x="260" y="602"/>
                </a:cxn>
                <a:cxn ang="0">
                  <a:pos x="110" y="420"/>
                </a:cxn>
                <a:cxn ang="0">
                  <a:pos x="322" y="441"/>
                </a:cxn>
                <a:cxn ang="0">
                  <a:pos x="469" y="387"/>
                </a:cxn>
                <a:cxn ang="0">
                  <a:pos x="428" y="217"/>
                </a:cxn>
                <a:cxn ang="0">
                  <a:pos x="627" y="313"/>
                </a:cxn>
                <a:cxn ang="0">
                  <a:pos x="662" y="135"/>
                </a:cxn>
                <a:cxn ang="0">
                  <a:pos x="685" y="84"/>
                </a:cxn>
                <a:cxn ang="0">
                  <a:pos x="847" y="191"/>
                </a:cxn>
                <a:cxn ang="0">
                  <a:pos x="894" y="0"/>
                </a:cxn>
                <a:cxn ang="0">
                  <a:pos x="1025" y="183"/>
                </a:cxn>
                <a:cxn ang="0">
                  <a:pos x="1166" y="195"/>
                </a:cxn>
                <a:cxn ang="0">
                  <a:pos x="1211" y="164"/>
                </a:cxn>
              </a:cxnLst>
              <a:rect l="0" t="0" r="r" b="b"/>
              <a:pathLst>
                <a:path w="2367" h="1946">
                  <a:moveTo>
                    <a:pt x="1220" y="451"/>
                  </a:moveTo>
                  <a:lnTo>
                    <a:pt x="1250" y="374"/>
                  </a:lnTo>
                  <a:lnTo>
                    <a:pt x="1277" y="308"/>
                  </a:lnTo>
                  <a:lnTo>
                    <a:pt x="1302" y="250"/>
                  </a:lnTo>
                  <a:lnTo>
                    <a:pt x="1324" y="202"/>
                  </a:lnTo>
                  <a:lnTo>
                    <a:pt x="1334" y="183"/>
                  </a:lnTo>
                  <a:lnTo>
                    <a:pt x="1344" y="165"/>
                  </a:lnTo>
                  <a:lnTo>
                    <a:pt x="1353" y="150"/>
                  </a:lnTo>
                  <a:lnTo>
                    <a:pt x="1362" y="137"/>
                  </a:lnTo>
                  <a:lnTo>
                    <a:pt x="1369" y="128"/>
                  </a:lnTo>
                  <a:lnTo>
                    <a:pt x="1376" y="121"/>
                  </a:lnTo>
                  <a:lnTo>
                    <a:pt x="1382" y="116"/>
                  </a:lnTo>
                  <a:lnTo>
                    <a:pt x="1387" y="114"/>
                  </a:lnTo>
                  <a:lnTo>
                    <a:pt x="1392" y="114"/>
                  </a:lnTo>
                  <a:lnTo>
                    <a:pt x="1395" y="116"/>
                  </a:lnTo>
                  <a:lnTo>
                    <a:pt x="1398" y="122"/>
                  </a:lnTo>
                  <a:lnTo>
                    <a:pt x="1400" y="131"/>
                  </a:lnTo>
                  <a:lnTo>
                    <a:pt x="1402" y="141"/>
                  </a:lnTo>
                  <a:lnTo>
                    <a:pt x="1402" y="154"/>
                  </a:lnTo>
                  <a:lnTo>
                    <a:pt x="1400" y="169"/>
                  </a:lnTo>
                  <a:lnTo>
                    <a:pt x="1399" y="188"/>
                  </a:lnTo>
                  <a:lnTo>
                    <a:pt x="1393" y="232"/>
                  </a:lnTo>
                  <a:lnTo>
                    <a:pt x="1383" y="287"/>
                  </a:lnTo>
                  <a:lnTo>
                    <a:pt x="1369" y="352"/>
                  </a:lnTo>
                  <a:lnTo>
                    <a:pt x="1351" y="427"/>
                  </a:lnTo>
                  <a:lnTo>
                    <a:pt x="1395" y="361"/>
                  </a:lnTo>
                  <a:lnTo>
                    <a:pt x="1434" y="304"/>
                  </a:lnTo>
                  <a:lnTo>
                    <a:pt x="1451" y="280"/>
                  </a:lnTo>
                  <a:lnTo>
                    <a:pt x="1468" y="258"/>
                  </a:lnTo>
                  <a:lnTo>
                    <a:pt x="1483" y="239"/>
                  </a:lnTo>
                  <a:lnTo>
                    <a:pt x="1497" y="222"/>
                  </a:lnTo>
                  <a:lnTo>
                    <a:pt x="1510" y="208"/>
                  </a:lnTo>
                  <a:lnTo>
                    <a:pt x="1522" y="196"/>
                  </a:lnTo>
                  <a:lnTo>
                    <a:pt x="1532" y="187"/>
                  </a:lnTo>
                  <a:lnTo>
                    <a:pt x="1541" y="179"/>
                  </a:lnTo>
                  <a:lnTo>
                    <a:pt x="1549" y="175"/>
                  </a:lnTo>
                  <a:lnTo>
                    <a:pt x="1555" y="173"/>
                  </a:lnTo>
                  <a:lnTo>
                    <a:pt x="1561" y="174"/>
                  </a:lnTo>
                  <a:lnTo>
                    <a:pt x="1564" y="176"/>
                  </a:lnTo>
                  <a:lnTo>
                    <a:pt x="1566" y="181"/>
                  </a:lnTo>
                  <a:lnTo>
                    <a:pt x="1569" y="188"/>
                  </a:lnTo>
                  <a:lnTo>
                    <a:pt x="1567" y="198"/>
                  </a:lnTo>
                  <a:lnTo>
                    <a:pt x="1566" y="210"/>
                  </a:lnTo>
                  <a:lnTo>
                    <a:pt x="1563" y="225"/>
                  </a:lnTo>
                  <a:lnTo>
                    <a:pt x="1559" y="241"/>
                  </a:lnTo>
                  <a:lnTo>
                    <a:pt x="1553" y="260"/>
                  </a:lnTo>
                  <a:lnTo>
                    <a:pt x="1546" y="281"/>
                  </a:lnTo>
                  <a:lnTo>
                    <a:pt x="1528" y="330"/>
                  </a:lnTo>
                  <a:lnTo>
                    <a:pt x="1503" y="387"/>
                  </a:lnTo>
                  <a:lnTo>
                    <a:pt x="1473" y="454"/>
                  </a:lnTo>
                  <a:lnTo>
                    <a:pt x="1437" y="528"/>
                  </a:lnTo>
                  <a:lnTo>
                    <a:pt x="1490" y="475"/>
                  </a:lnTo>
                  <a:lnTo>
                    <a:pt x="1538" y="429"/>
                  </a:lnTo>
                  <a:lnTo>
                    <a:pt x="1578" y="392"/>
                  </a:lnTo>
                  <a:lnTo>
                    <a:pt x="1614" y="362"/>
                  </a:lnTo>
                  <a:lnTo>
                    <a:pt x="1629" y="350"/>
                  </a:lnTo>
                  <a:lnTo>
                    <a:pt x="1644" y="340"/>
                  </a:lnTo>
                  <a:lnTo>
                    <a:pt x="1656" y="331"/>
                  </a:lnTo>
                  <a:lnTo>
                    <a:pt x="1666" y="324"/>
                  </a:lnTo>
                  <a:lnTo>
                    <a:pt x="1676" y="320"/>
                  </a:lnTo>
                  <a:lnTo>
                    <a:pt x="1684" y="318"/>
                  </a:lnTo>
                  <a:lnTo>
                    <a:pt x="1689" y="316"/>
                  </a:lnTo>
                  <a:lnTo>
                    <a:pt x="1693" y="318"/>
                  </a:lnTo>
                  <a:lnTo>
                    <a:pt x="1696" y="320"/>
                  </a:lnTo>
                  <a:lnTo>
                    <a:pt x="1697" y="325"/>
                  </a:lnTo>
                  <a:lnTo>
                    <a:pt x="1697" y="331"/>
                  </a:lnTo>
                  <a:lnTo>
                    <a:pt x="1695" y="340"/>
                  </a:lnTo>
                  <a:lnTo>
                    <a:pt x="1690" y="350"/>
                  </a:lnTo>
                  <a:lnTo>
                    <a:pt x="1685" y="362"/>
                  </a:lnTo>
                  <a:lnTo>
                    <a:pt x="1677" y="375"/>
                  </a:lnTo>
                  <a:lnTo>
                    <a:pt x="1668" y="391"/>
                  </a:lnTo>
                  <a:lnTo>
                    <a:pt x="1645" y="427"/>
                  </a:lnTo>
                  <a:lnTo>
                    <a:pt x="1614" y="471"/>
                  </a:lnTo>
                  <a:lnTo>
                    <a:pt x="1576" y="522"/>
                  </a:lnTo>
                  <a:lnTo>
                    <a:pt x="1532" y="580"/>
                  </a:lnTo>
                  <a:lnTo>
                    <a:pt x="1580" y="553"/>
                  </a:lnTo>
                  <a:lnTo>
                    <a:pt x="1625" y="528"/>
                  </a:lnTo>
                  <a:lnTo>
                    <a:pt x="1668" y="506"/>
                  </a:lnTo>
                  <a:lnTo>
                    <a:pt x="1709" y="485"/>
                  </a:lnTo>
                  <a:lnTo>
                    <a:pt x="1749" y="467"/>
                  </a:lnTo>
                  <a:lnTo>
                    <a:pt x="1785" y="450"/>
                  </a:lnTo>
                  <a:lnTo>
                    <a:pt x="1818" y="436"/>
                  </a:lnTo>
                  <a:lnTo>
                    <a:pt x="1851" y="423"/>
                  </a:lnTo>
                  <a:lnTo>
                    <a:pt x="1879" y="413"/>
                  </a:lnTo>
                  <a:lnTo>
                    <a:pt x="1907" y="404"/>
                  </a:lnTo>
                  <a:lnTo>
                    <a:pt x="1930" y="397"/>
                  </a:lnTo>
                  <a:lnTo>
                    <a:pt x="1952" y="393"/>
                  </a:lnTo>
                  <a:lnTo>
                    <a:pt x="1971" y="389"/>
                  </a:lnTo>
                  <a:lnTo>
                    <a:pt x="1988" y="388"/>
                  </a:lnTo>
                  <a:lnTo>
                    <a:pt x="2001" y="389"/>
                  </a:lnTo>
                  <a:lnTo>
                    <a:pt x="2012" y="392"/>
                  </a:lnTo>
                  <a:lnTo>
                    <a:pt x="2020" y="397"/>
                  </a:lnTo>
                  <a:lnTo>
                    <a:pt x="2024" y="403"/>
                  </a:lnTo>
                  <a:lnTo>
                    <a:pt x="2026" y="412"/>
                  </a:lnTo>
                  <a:lnTo>
                    <a:pt x="2026" y="422"/>
                  </a:lnTo>
                  <a:lnTo>
                    <a:pt x="2022" y="434"/>
                  </a:lnTo>
                  <a:lnTo>
                    <a:pt x="2015" y="447"/>
                  </a:lnTo>
                  <a:lnTo>
                    <a:pt x="2005" y="462"/>
                  </a:lnTo>
                  <a:lnTo>
                    <a:pt x="1993" y="480"/>
                  </a:lnTo>
                  <a:lnTo>
                    <a:pt x="1977" y="499"/>
                  </a:lnTo>
                  <a:lnTo>
                    <a:pt x="1958" y="519"/>
                  </a:lnTo>
                  <a:lnTo>
                    <a:pt x="1936" y="542"/>
                  </a:lnTo>
                  <a:lnTo>
                    <a:pt x="1910" y="566"/>
                  </a:lnTo>
                  <a:lnTo>
                    <a:pt x="1882" y="592"/>
                  </a:lnTo>
                  <a:lnTo>
                    <a:pt x="1849" y="620"/>
                  </a:lnTo>
                  <a:lnTo>
                    <a:pt x="1813" y="648"/>
                  </a:lnTo>
                  <a:lnTo>
                    <a:pt x="1774" y="679"/>
                  </a:lnTo>
                  <a:lnTo>
                    <a:pt x="1866" y="652"/>
                  </a:lnTo>
                  <a:lnTo>
                    <a:pt x="1945" y="629"/>
                  </a:lnTo>
                  <a:lnTo>
                    <a:pt x="2012" y="613"/>
                  </a:lnTo>
                  <a:lnTo>
                    <a:pt x="2066" y="601"/>
                  </a:lnTo>
                  <a:lnTo>
                    <a:pt x="2089" y="596"/>
                  </a:lnTo>
                  <a:lnTo>
                    <a:pt x="2109" y="594"/>
                  </a:lnTo>
                  <a:lnTo>
                    <a:pt x="2126" y="592"/>
                  </a:lnTo>
                  <a:lnTo>
                    <a:pt x="2139" y="592"/>
                  </a:lnTo>
                  <a:lnTo>
                    <a:pt x="2150" y="592"/>
                  </a:lnTo>
                  <a:lnTo>
                    <a:pt x="2158" y="594"/>
                  </a:lnTo>
                  <a:lnTo>
                    <a:pt x="2162" y="596"/>
                  </a:lnTo>
                  <a:lnTo>
                    <a:pt x="2165" y="601"/>
                  </a:lnTo>
                  <a:lnTo>
                    <a:pt x="2162" y="605"/>
                  </a:lnTo>
                  <a:lnTo>
                    <a:pt x="2158" y="612"/>
                  </a:lnTo>
                  <a:lnTo>
                    <a:pt x="2150" y="618"/>
                  </a:lnTo>
                  <a:lnTo>
                    <a:pt x="2140" y="626"/>
                  </a:lnTo>
                  <a:lnTo>
                    <a:pt x="2127" y="636"/>
                  </a:lnTo>
                  <a:lnTo>
                    <a:pt x="2110" y="646"/>
                  </a:lnTo>
                  <a:lnTo>
                    <a:pt x="2091" y="657"/>
                  </a:lnTo>
                  <a:lnTo>
                    <a:pt x="2067" y="669"/>
                  </a:lnTo>
                  <a:lnTo>
                    <a:pt x="2013" y="696"/>
                  </a:lnTo>
                  <a:lnTo>
                    <a:pt x="1947" y="727"/>
                  </a:lnTo>
                  <a:lnTo>
                    <a:pt x="1867" y="761"/>
                  </a:lnTo>
                  <a:lnTo>
                    <a:pt x="1776" y="798"/>
                  </a:lnTo>
                  <a:lnTo>
                    <a:pt x="1830" y="797"/>
                  </a:lnTo>
                  <a:lnTo>
                    <a:pt x="1879" y="797"/>
                  </a:lnTo>
                  <a:lnTo>
                    <a:pt x="1926" y="797"/>
                  </a:lnTo>
                  <a:lnTo>
                    <a:pt x="1969" y="798"/>
                  </a:lnTo>
                  <a:lnTo>
                    <a:pt x="2010" y="800"/>
                  </a:lnTo>
                  <a:lnTo>
                    <a:pt x="2047" y="802"/>
                  </a:lnTo>
                  <a:lnTo>
                    <a:pt x="2082" y="805"/>
                  </a:lnTo>
                  <a:lnTo>
                    <a:pt x="2113" y="810"/>
                  </a:lnTo>
                  <a:lnTo>
                    <a:pt x="2140" y="814"/>
                  </a:lnTo>
                  <a:lnTo>
                    <a:pt x="2165" y="819"/>
                  </a:lnTo>
                  <a:lnTo>
                    <a:pt x="2187" y="824"/>
                  </a:lnTo>
                  <a:lnTo>
                    <a:pt x="2204" y="830"/>
                  </a:lnTo>
                  <a:lnTo>
                    <a:pt x="2220" y="836"/>
                  </a:lnTo>
                  <a:lnTo>
                    <a:pt x="2232" y="843"/>
                  </a:lnTo>
                  <a:lnTo>
                    <a:pt x="2241" y="851"/>
                  </a:lnTo>
                  <a:lnTo>
                    <a:pt x="2246" y="858"/>
                  </a:lnTo>
                  <a:lnTo>
                    <a:pt x="2248" y="866"/>
                  </a:lnTo>
                  <a:lnTo>
                    <a:pt x="2246" y="874"/>
                  </a:lnTo>
                  <a:lnTo>
                    <a:pt x="2242" y="883"/>
                  </a:lnTo>
                  <a:lnTo>
                    <a:pt x="2234" y="892"/>
                  </a:lnTo>
                  <a:lnTo>
                    <a:pt x="2223" y="900"/>
                  </a:lnTo>
                  <a:lnTo>
                    <a:pt x="2209" y="909"/>
                  </a:lnTo>
                  <a:lnTo>
                    <a:pt x="2191" y="919"/>
                  </a:lnTo>
                  <a:lnTo>
                    <a:pt x="2170" y="928"/>
                  </a:lnTo>
                  <a:lnTo>
                    <a:pt x="2146" y="938"/>
                  </a:lnTo>
                  <a:lnTo>
                    <a:pt x="2117" y="948"/>
                  </a:lnTo>
                  <a:lnTo>
                    <a:pt x="2086" y="958"/>
                  </a:lnTo>
                  <a:lnTo>
                    <a:pt x="2052" y="967"/>
                  </a:lnTo>
                  <a:lnTo>
                    <a:pt x="2013" y="977"/>
                  </a:lnTo>
                  <a:lnTo>
                    <a:pt x="1971" y="987"/>
                  </a:lnTo>
                  <a:lnTo>
                    <a:pt x="1926" y="997"/>
                  </a:lnTo>
                  <a:lnTo>
                    <a:pt x="1877" y="1007"/>
                  </a:lnTo>
                  <a:lnTo>
                    <a:pt x="1936" y="1021"/>
                  </a:lnTo>
                  <a:lnTo>
                    <a:pt x="1990" y="1037"/>
                  </a:lnTo>
                  <a:lnTo>
                    <a:pt x="2041" y="1051"/>
                  </a:lnTo>
                  <a:lnTo>
                    <a:pt x="2088" y="1065"/>
                  </a:lnTo>
                  <a:lnTo>
                    <a:pt x="2131" y="1080"/>
                  </a:lnTo>
                  <a:lnTo>
                    <a:pt x="2171" y="1093"/>
                  </a:lnTo>
                  <a:lnTo>
                    <a:pt x="2208" y="1107"/>
                  </a:lnTo>
                  <a:lnTo>
                    <a:pt x="2240" y="1120"/>
                  </a:lnTo>
                  <a:lnTo>
                    <a:pt x="2269" y="1133"/>
                  </a:lnTo>
                  <a:lnTo>
                    <a:pt x="2294" y="1145"/>
                  </a:lnTo>
                  <a:lnTo>
                    <a:pt x="2315" y="1157"/>
                  </a:lnTo>
                  <a:lnTo>
                    <a:pt x="2333" y="1168"/>
                  </a:lnTo>
                  <a:lnTo>
                    <a:pt x="2347" y="1179"/>
                  </a:lnTo>
                  <a:lnTo>
                    <a:pt x="2357" y="1189"/>
                  </a:lnTo>
                  <a:lnTo>
                    <a:pt x="2364" y="1199"/>
                  </a:lnTo>
                  <a:lnTo>
                    <a:pt x="2367" y="1208"/>
                  </a:lnTo>
                  <a:lnTo>
                    <a:pt x="2366" y="1217"/>
                  </a:lnTo>
                  <a:lnTo>
                    <a:pt x="2362" y="1225"/>
                  </a:lnTo>
                  <a:lnTo>
                    <a:pt x="2354" y="1231"/>
                  </a:lnTo>
                  <a:lnTo>
                    <a:pt x="2342" y="1237"/>
                  </a:lnTo>
                  <a:lnTo>
                    <a:pt x="2326" y="1242"/>
                  </a:lnTo>
                  <a:lnTo>
                    <a:pt x="2306" y="1247"/>
                  </a:lnTo>
                  <a:lnTo>
                    <a:pt x="2283" y="1250"/>
                  </a:lnTo>
                  <a:lnTo>
                    <a:pt x="2256" y="1253"/>
                  </a:lnTo>
                  <a:lnTo>
                    <a:pt x="2225" y="1254"/>
                  </a:lnTo>
                  <a:lnTo>
                    <a:pt x="2191" y="1256"/>
                  </a:lnTo>
                  <a:lnTo>
                    <a:pt x="2152" y="1256"/>
                  </a:lnTo>
                  <a:lnTo>
                    <a:pt x="2110" y="1254"/>
                  </a:lnTo>
                  <a:lnTo>
                    <a:pt x="2065" y="1251"/>
                  </a:lnTo>
                  <a:lnTo>
                    <a:pt x="2015" y="1248"/>
                  </a:lnTo>
                  <a:lnTo>
                    <a:pt x="1962" y="1243"/>
                  </a:lnTo>
                  <a:lnTo>
                    <a:pt x="1905" y="1238"/>
                  </a:lnTo>
                  <a:lnTo>
                    <a:pt x="1953" y="1267"/>
                  </a:lnTo>
                  <a:lnTo>
                    <a:pt x="1999" y="1294"/>
                  </a:lnTo>
                  <a:lnTo>
                    <a:pt x="2041" y="1321"/>
                  </a:lnTo>
                  <a:lnTo>
                    <a:pt x="2078" y="1346"/>
                  </a:lnTo>
                  <a:lnTo>
                    <a:pt x="2113" y="1370"/>
                  </a:lnTo>
                  <a:lnTo>
                    <a:pt x="2143" y="1393"/>
                  </a:lnTo>
                  <a:lnTo>
                    <a:pt x="2170" y="1413"/>
                  </a:lnTo>
                  <a:lnTo>
                    <a:pt x="2193" y="1433"/>
                  </a:lnTo>
                  <a:lnTo>
                    <a:pt x="2213" y="1450"/>
                  </a:lnTo>
                  <a:lnTo>
                    <a:pt x="2229" y="1467"/>
                  </a:lnTo>
                  <a:lnTo>
                    <a:pt x="2242" y="1481"/>
                  </a:lnTo>
                  <a:lnTo>
                    <a:pt x="2251" y="1495"/>
                  </a:lnTo>
                  <a:lnTo>
                    <a:pt x="2256" y="1507"/>
                  </a:lnTo>
                  <a:lnTo>
                    <a:pt x="2259" y="1517"/>
                  </a:lnTo>
                  <a:lnTo>
                    <a:pt x="2258" y="1526"/>
                  </a:lnTo>
                  <a:lnTo>
                    <a:pt x="2253" y="1532"/>
                  </a:lnTo>
                  <a:lnTo>
                    <a:pt x="2245" y="1538"/>
                  </a:lnTo>
                  <a:lnTo>
                    <a:pt x="2233" y="1541"/>
                  </a:lnTo>
                  <a:lnTo>
                    <a:pt x="2219" y="1543"/>
                  </a:lnTo>
                  <a:lnTo>
                    <a:pt x="2201" y="1543"/>
                  </a:lnTo>
                  <a:lnTo>
                    <a:pt x="2180" y="1541"/>
                  </a:lnTo>
                  <a:lnTo>
                    <a:pt x="2156" y="1538"/>
                  </a:lnTo>
                  <a:lnTo>
                    <a:pt x="2128" y="1533"/>
                  </a:lnTo>
                  <a:lnTo>
                    <a:pt x="2097" y="1526"/>
                  </a:lnTo>
                  <a:lnTo>
                    <a:pt x="2063" y="1517"/>
                  </a:lnTo>
                  <a:lnTo>
                    <a:pt x="2025" y="1506"/>
                  </a:lnTo>
                  <a:lnTo>
                    <a:pt x="1985" y="1493"/>
                  </a:lnTo>
                  <a:lnTo>
                    <a:pt x="1942" y="1479"/>
                  </a:lnTo>
                  <a:lnTo>
                    <a:pt x="1896" y="1462"/>
                  </a:lnTo>
                  <a:lnTo>
                    <a:pt x="1846" y="1444"/>
                  </a:lnTo>
                  <a:lnTo>
                    <a:pt x="1794" y="1424"/>
                  </a:lnTo>
                  <a:lnTo>
                    <a:pt x="1738" y="1401"/>
                  </a:lnTo>
                  <a:lnTo>
                    <a:pt x="1771" y="1437"/>
                  </a:lnTo>
                  <a:lnTo>
                    <a:pt x="1801" y="1470"/>
                  </a:lnTo>
                  <a:lnTo>
                    <a:pt x="1828" y="1502"/>
                  </a:lnTo>
                  <a:lnTo>
                    <a:pt x="1853" y="1532"/>
                  </a:lnTo>
                  <a:lnTo>
                    <a:pt x="1874" y="1560"/>
                  </a:lnTo>
                  <a:lnTo>
                    <a:pt x="1893" y="1586"/>
                  </a:lnTo>
                  <a:lnTo>
                    <a:pt x="1909" y="1610"/>
                  </a:lnTo>
                  <a:lnTo>
                    <a:pt x="1922" y="1632"/>
                  </a:lnTo>
                  <a:lnTo>
                    <a:pt x="1933" y="1651"/>
                  </a:lnTo>
                  <a:lnTo>
                    <a:pt x="1941" y="1668"/>
                  </a:lnTo>
                  <a:lnTo>
                    <a:pt x="1948" y="1684"/>
                  </a:lnTo>
                  <a:lnTo>
                    <a:pt x="1951" y="1697"/>
                  </a:lnTo>
                  <a:lnTo>
                    <a:pt x="1951" y="1708"/>
                  </a:lnTo>
                  <a:lnTo>
                    <a:pt x="1950" y="1717"/>
                  </a:lnTo>
                  <a:lnTo>
                    <a:pt x="1946" y="1725"/>
                  </a:lnTo>
                  <a:lnTo>
                    <a:pt x="1939" y="1729"/>
                  </a:lnTo>
                  <a:lnTo>
                    <a:pt x="1930" y="1731"/>
                  </a:lnTo>
                  <a:lnTo>
                    <a:pt x="1918" y="1732"/>
                  </a:lnTo>
                  <a:lnTo>
                    <a:pt x="1905" y="1730"/>
                  </a:lnTo>
                  <a:lnTo>
                    <a:pt x="1889" y="1726"/>
                  </a:lnTo>
                  <a:lnTo>
                    <a:pt x="1870" y="1720"/>
                  </a:lnTo>
                  <a:lnTo>
                    <a:pt x="1851" y="1711"/>
                  </a:lnTo>
                  <a:lnTo>
                    <a:pt x="1827" y="1700"/>
                  </a:lnTo>
                  <a:lnTo>
                    <a:pt x="1803" y="1688"/>
                  </a:lnTo>
                  <a:lnTo>
                    <a:pt x="1775" y="1673"/>
                  </a:lnTo>
                  <a:lnTo>
                    <a:pt x="1747" y="1655"/>
                  </a:lnTo>
                  <a:lnTo>
                    <a:pt x="1716" y="1635"/>
                  </a:lnTo>
                  <a:lnTo>
                    <a:pt x="1682" y="1613"/>
                  </a:lnTo>
                  <a:lnTo>
                    <a:pt x="1647" y="1587"/>
                  </a:lnTo>
                  <a:lnTo>
                    <a:pt x="1609" y="1561"/>
                  </a:lnTo>
                  <a:lnTo>
                    <a:pt x="1571" y="1531"/>
                  </a:lnTo>
                  <a:lnTo>
                    <a:pt x="1530" y="1500"/>
                  </a:lnTo>
                  <a:lnTo>
                    <a:pt x="1578" y="1582"/>
                  </a:lnTo>
                  <a:lnTo>
                    <a:pt x="1619" y="1654"/>
                  </a:lnTo>
                  <a:lnTo>
                    <a:pt x="1654" y="1716"/>
                  </a:lnTo>
                  <a:lnTo>
                    <a:pt x="1680" y="1769"/>
                  </a:lnTo>
                  <a:lnTo>
                    <a:pt x="1690" y="1791"/>
                  </a:lnTo>
                  <a:lnTo>
                    <a:pt x="1699" y="1812"/>
                  </a:lnTo>
                  <a:lnTo>
                    <a:pt x="1706" y="1829"/>
                  </a:lnTo>
                  <a:lnTo>
                    <a:pt x="1711" y="1844"/>
                  </a:lnTo>
                  <a:lnTo>
                    <a:pt x="1715" y="1856"/>
                  </a:lnTo>
                  <a:lnTo>
                    <a:pt x="1716" y="1866"/>
                  </a:lnTo>
                  <a:lnTo>
                    <a:pt x="1716" y="1874"/>
                  </a:lnTo>
                  <a:lnTo>
                    <a:pt x="1713" y="1878"/>
                  </a:lnTo>
                  <a:lnTo>
                    <a:pt x="1710" y="1881"/>
                  </a:lnTo>
                  <a:lnTo>
                    <a:pt x="1705" y="1879"/>
                  </a:lnTo>
                  <a:lnTo>
                    <a:pt x="1698" y="1877"/>
                  </a:lnTo>
                  <a:lnTo>
                    <a:pt x="1689" y="1871"/>
                  </a:lnTo>
                  <a:lnTo>
                    <a:pt x="1678" y="1863"/>
                  </a:lnTo>
                  <a:lnTo>
                    <a:pt x="1666" y="1852"/>
                  </a:lnTo>
                  <a:lnTo>
                    <a:pt x="1651" y="1837"/>
                  </a:lnTo>
                  <a:lnTo>
                    <a:pt x="1636" y="1821"/>
                  </a:lnTo>
                  <a:lnTo>
                    <a:pt x="1601" y="1780"/>
                  </a:lnTo>
                  <a:lnTo>
                    <a:pt x="1557" y="1728"/>
                  </a:lnTo>
                  <a:lnTo>
                    <a:pt x="1509" y="1665"/>
                  </a:lnTo>
                  <a:lnTo>
                    <a:pt x="1452" y="1591"/>
                  </a:lnTo>
                  <a:lnTo>
                    <a:pt x="1465" y="1637"/>
                  </a:lnTo>
                  <a:lnTo>
                    <a:pt x="1475" y="1680"/>
                  </a:lnTo>
                  <a:lnTo>
                    <a:pt x="1483" y="1720"/>
                  </a:lnTo>
                  <a:lnTo>
                    <a:pt x="1490" y="1757"/>
                  </a:lnTo>
                  <a:lnTo>
                    <a:pt x="1496" y="1790"/>
                  </a:lnTo>
                  <a:lnTo>
                    <a:pt x="1500" y="1820"/>
                  </a:lnTo>
                  <a:lnTo>
                    <a:pt x="1502" y="1846"/>
                  </a:lnTo>
                  <a:lnTo>
                    <a:pt x="1503" y="1870"/>
                  </a:lnTo>
                  <a:lnTo>
                    <a:pt x="1502" y="1889"/>
                  </a:lnTo>
                  <a:lnTo>
                    <a:pt x="1501" y="1907"/>
                  </a:lnTo>
                  <a:lnTo>
                    <a:pt x="1498" y="1922"/>
                  </a:lnTo>
                  <a:lnTo>
                    <a:pt x="1493" y="1933"/>
                  </a:lnTo>
                  <a:lnTo>
                    <a:pt x="1488" y="1940"/>
                  </a:lnTo>
                  <a:lnTo>
                    <a:pt x="1481" y="1945"/>
                  </a:lnTo>
                  <a:lnTo>
                    <a:pt x="1473" y="1946"/>
                  </a:lnTo>
                  <a:lnTo>
                    <a:pt x="1465" y="1945"/>
                  </a:lnTo>
                  <a:lnTo>
                    <a:pt x="1453" y="1940"/>
                  </a:lnTo>
                  <a:lnTo>
                    <a:pt x="1442" y="1933"/>
                  </a:lnTo>
                  <a:lnTo>
                    <a:pt x="1430" y="1923"/>
                  </a:lnTo>
                  <a:lnTo>
                    <a:pt x="1418" y="1908"/>
                  </a:lnTo>
                  <a:lnTo>
                    <a:pt x="1404" y="1892"/>
                  </a:lnTo>
                  <a:lnTo>
                    <a:pt x="1389" y="1873"/>
                  </a:lnTo>
                  <a:lnTo>
                    <a:pt x="1373" y="1850"/>
                  </a:lnTo>
                  <a:lnTo>
                    <a:pt x="1356" y="1824"/>
                  </a:lnTo>
                  <a:lnTo>
                    <a:pt x="1340" y="1797"/>
                  </a:lnTo>
                  <a:lnTo>
                    <a:pt x="1322" y="1764"/>
                  </a:lnTo>
                  <a:lnTo>
                    <a:pt x="1303" y="1730"/>
                  </a:lnTo>
                  <a:lnTo>
                    <a:pt x="1283" y="1694"/>
                  </a:lnTo>
                  <a:lnTo>
                    <a:pt x="1263" y="1654"/>
                  </a:lnTo>
                  <a:lnTo>
                    <a:pt x="1243" y="1611"/>
                  </a:lnTo>
                  <a:lnTo>
                    <a:pt x="1222" y="1565"/>
                  </a:lnTo>
                  <a:lnTo>
                    <a:pt x="1201" y="1517"/>
                  </a:lnTo>
                  <a:lnTo>
                    <a:pt x="1201" y="1585"/>
                  </a:lnTo>
                  <a:lnTo>
                    <a:pt x="1200" y="1645"/>
                  </a:lnTo>
                  <a:lnTo>
                    <a:pt x="1198" y="1695"/>
                  </a:lnTo>
                  <a:lnTo>
                    <a:pt x="1195" y="1735"/>
                  </a:lnTo>
                  <a:lnTo>
                    <a:pt x="1192" y="1751"/>
                  </a:lnTo>
                  <a:lnTo>
                    <a:pt x="1189" y="1766"/>
                  </a:lnTo>
                  <a:lnTo>
                    <a:pt x="1187" y="1778"/>
                  </a:lnTo>
                  <a:lnTo>
                    <a:pt x="1184" y="1788"/>
                  </a:lnTo>
                  <a:lnTo>
                    <a:pt x="1180" y="1795"/>
                  </a:lnTo>
                  <a:lnTo>
                    <a:pt x="1177" y="1800"/>
                  </a:lnTo>
                  <a:lnTo>
                    <a:pt x="1174" y="1803"/>
                  </a:lnTo>
                  <a:lnTo>
                    <a:pt x="1169" y="1803"/>
                  </a:lnTo>
                  <a:lnTo>
                    <a:pt x="1165" y="1802"/>
                  </a:lnTo>
                  <a:lnTo>
                    <a:pt x="1162" y="1798"/>
                  </a:lnTo>
                  <a:lnTo>
                    <a:pt x="1157" y="1791"/>
                  </a:lnTo>
                  <a:lnTo>
                    <a:pt x="1153" y="1782"/>
                  </a:lnTo>
                  <a:lnTo>
                    <a:pt x="1148" y="1771"/>
                  </a:lnTo>
                  <a:lnTo>
                    <a:pt x="1144" y="1758"/>
                  </a:lnTo>
                  <a:lnTo>
                    <a:pt x="1138" y="1742"/>
                  </a:lnTo>
                  <a:lnTo>
                    <a:pt x="1134" y="1724"/>
                  </a:lnTo>
                  <a:lnTo>
                    <a:pt x="1124" y="1680"/>
                  </a:lnTo>
                  <a:lnTo>
                    <a:pt x="1115" y="1628"/>
                  </a:lnTo>
                  <a:lnTo>
                    <a:pt x="1105" y="1568"/>
                  </a:lnTo>
                  <a:lnTo>
                    <a:pt x="1095" y="1497"/>
                  </a:lnTo>
                  <a:lnTo>
                    <a:pt x="1079" y="1574"/>
                  </a:lnTo>
                  <a:lnTo>
                    <a:pt x="1062" y="1641"/>
                  </a:lnTo>
                  <a:lnTo>
                    <a:pt x="1045" y="1697"/>
                  </a:lnTo>
                  <a:lnTo>
                    <a:pt x="1030" y="1745"/>
                  </a:lnTo>
                  <a:lnTo>
                    <a:pt x="1023" y="1764"/>
                  </a:lnTo>
                  <a:lnTo>
                    <a:pt x="1016" y="1781"/>
                  </a:lnTo>
                  <a:lnTo>
                    <a:pt x="1009" y="1797"/>
                  </a:lnTo>
                  <a:lnTo>
                    <a:pt x="1002" y="1809"/>
                  </a:lnTo>
                  <a:lnTo>
                    <a:pt x="997" y="1819"/>
                  </a:lnTo>
                  <a:lnTo>
                    <a:pt x="991" y="1825"/>
                  </a:lnTo>
                  <a:lnTo>
                    <a:pt x="986" y="1831"/>
                  </a:lnTo>
                  <a:lnTo>
                    <a:pt x="980" y="1833"/>
                  </a:lnTo>
                  <a:lnTo>
                    <a:pt x="976" y="1832"/>
                  </a:lnTo>
                  <a:lnTo>
                    <a:pt x="971" y="1830"/>
                  </a:lnTo>
                  <a:lnTo>
                    <a:pt x="968" y="1824"/>
                  </a:lnTo>
                  <a:lnTo>
                    <a:pt x="965" y="1816"/>
                  </a:lnTo>
                  <a:lnTo>
                    <a:pt x="961" y="1805"/>
                  </a:lnTo>
                  <a:lnTo>
                    <a:pt x="959" y="1793"/>
                  </a:lnTo>
                  <a:lnTo>
                    <a:pt x="957" y="1778"/>
                  </a:lnTo>
                  <a:lnTo>
                    <a:pt x="956" y="1759"/>
                  </a:lnTo>
                  <a:lnTo>
                    <a:pt x="955" y="1739"/>
                  </a:lnTo>
                  <a:lnTo>
                    <a:pt x="954" y="1716"/>
                  </a:lnTo>
                  <a:lnTo>
                    <a:pt x="955" y="1689"/>
                  </a:lnTo>
                  <a:lnTo>
                    <a:pt x="955" y="1662"/>
                  </a:lnTo>
                  <a:lnTo>
                    <a:pt x="959" y="1596"/>
                  </a:lnTo>
                  <a:lnTo>
                    <a:pt x="965" y="1522"/>
                  </a:lnTo>
                  <a:lnTo>
                    <a:pt x="934" y="1587"/>
                  </a:lnTo>
                  <a:lnTo>
                    <a:pt x="905" y="1644"/>
                  </a:lnTo>
                  <a:lnTo>
                    <a:pt x="892" y="1667"/>
                  </a:lnTo>
                  <a:lnTo>
                    <a:pt x="879" y="1689"/>
                  </a:lnTo>
                  <a:lnTo>
                    <a:pt x="868" y="1708"/>
                  </a:lnTo>
                  <a:lnTo>
                    <a:pt x="857" y="1725"/>
                  </a:lnTo>
                  <a:lnTo>
                    <a:pt x="847" y="1739"/>
                  </a:lnTo>
                  <a:lnTo>
                    <a:pt x="839" y="1750"/>
                  </a:lnTo>
                  <a:lnTo>
                    <a:pt x="831" y="1760"/>
                  </a:lnTo>
                  <a:lnTo>
                    <a:pt x="823" y="1767"/>
                  </a:lnTo>
                  <a:lnTo>
                    <a:pt x="816" y="1771"/>
                  </a:lnTo>
                  <a:lnTo>
                    <a:pt x="811" y="1773"/>
                  </a:lnTo>
                  <a:lnTo>
                    <a:pt x="806" y="1773"/>
                  </a:lnTo>
                  <a:lnTo>
                    <a:pt x="803" y="1770"/>
                  </a:lnTo>
                  <a:lnTo>
                    <a:pt x="801" y="1766"/>
                  </a:lnTo>
                  <a:lnTo>
                    <a:pt x="799" y="1758"/>
                  </a:lnTo>
                  <a:lnTo>
                    <a:pt x="798" y="1748"/>
                  </a:lnTo>
                  <a:lnTo>
                    <a:pt x="798" y="1737"/>
                  </a:lnTo>
                  <a:lnTo>
                    <a:pt x="799" y="1722"/>
                  </a:lnTo>
                  <a:lnTo>
                    <a:pt x="801" y="1706"/>
                  </a:lnTo>
                  <a:lnTo>
                    <a:pt x="804" y="1687"/>
                  </a:lnTo>
                  <a:lnTo>
                    <a:pt x="809" y="1666"/>
                  </a:lnTo>
                  <a:lnTo>
                    <a:pt x="820" y="1617"/>
                  </a:lnTo>
                  <a:lnTo>
                    <a:pt x="835" y="1561"/>
                  </a:lnTo>
                  <a:lnTo>
                    <a:pt x="854" y="1495"/>
                  </a:lnTo>
                  <a:lnTo>
                    <a:pt x="878" y="1420"/>
                  </a:lnTo>
                  <a:lnTo>
                    <a:pt x="837" y="1474"/>
                  </a:lnTo>
                  <a:lnTo>
                    <a:pt x="801" y="1518"/>
                  </a:lnTo>
                  <a:lnTo>
                    <a:pt x="769" y="1555"/>
                  </a:lnTo>
                  <a:lnTo>
                    <a:pt x="740" y="1585"/>
                  </a:lnTo>
                  <a:lnTo>
                    <a:pt x="728" y="1597"/>
                  </a:lnTo>
                  <a:lnTo>
                    <a:pt x="717" y="1607"/>
                  </a:lnTo>
                  <a:lnTo>
                    <a:pt x="707" y="1615"/>
                  </a:lnTo>
                  <a:lnTo>
                    <a:pt x="698" y="1622"/>
                  </a:lnTo>
                  <a:lnTo>
                    <a:pt x="690" y="1626"/>
                  </a:lnTo>
                  <a:lnTo>
                    <a:pt x="684" y="1629"/>
                  </a:lnTo>
                  <a:lnTo>
                    <a:pt x="678" y="1629"/>
                  </a:lnTo>
                  <a:lnTo>
                    <a:pt x="674" y="1628"/>
                  </a:lnTo>
                  <a:lnTo>
                    <a:pt x="672" y="1626"/>
                  </a:lnTo>
                  <a:lnTo>
                    <a:pt x="669" y="1622"/>
                  </a:lnTo>
                  <a:lnTo>
                    <a:pt x="669" y="1615"/>
                  </a:lnTo>
                  <a:lnTo>
                    <a:pt x="670" y="1606"/>
                  </a:lnTo>
                  <a:lnTo>
                    <a:pt x="673" y="1596"/>
                  </a:lnTo>
                  <a:lnTo>
                    <a:pt x="676" y="1585"/>
                  </a:lnTo>
                  <a:lnTo>
                    <a:pt x="680" y="1571"/>
                  </a:lnTo>
                  <a:lnTo>
                    <a:pt x="687" y="1555"/>
                  </a:lnTo>
                  <a:lnTo>
                    <a:pt x="703" y="1520"/>
                  </a:lnTo>
                  <a:lnTo>
                    <a:pt x="725" y="1477"/>
                  </a:lnTo>
                  <a:lnTo>
                    <a:pt x="751" y="1426"/>
                  </a:lnTo>
                  <a:lnTo>
                    <a:pt x="784" y="1370"/>
                  </a:lnTo>
                  <a:lnTo>
                    <a:pt x="742" y="1396"/>
                  </a:lnTo>
                  <a:lnTo>
                    <a:pt x="703" y="1420"/>
                  </a:lnTo>
                  <a:lnTo>
                    <a:pt x="665" y="1443"/>
                  </a:lnTo>
                  <a:lnTo>
                    <a:pt x="628" y="1462"/>
                  </a:lnTo>
                  <a:lnTo>
                    <a:pt x="594" y="1481"/>
                  </a:lnTo>
                  <a:lnTo>
                    <a:pt x="562" y="1497"/>
                  </a:lnTo>
                  <a:lnTo>
                    <a:pt x="532" y="1511"/>
                  </a:lnTo>
                  <a:lnTo>
                    <a:pt x="503" y="1523"/>
                  </a:lnTo>
                  <a:lnTo>
                    <a:pt x="478" y="1534"/>
                  </a:lnTo>
                  <a:lnTo>
                    <a:pt x="454" y="1543"/>
                  </a:lnTo>
                  <a:lnTo>
                    <a:pt x="432" y="1549"/>
                  </a:lnTo>
                  <a:lnTo>
                    <a:pt x="412" y="1554"/>
                  </a:lnTo>
                  <a:lnTo>
                    <a:pt x="395" y="1556"/>
                  </a:lnTo>
                  <a:lnTo>
                    <a:pt x="380" y="1558"/>
                  </a:lnTo>
                  <a:lnTo>
                    <a:pt x="366" y="1556"/>
                  </a:lnTo>
                  <a:lnTo>
                    <a:pt x="356" y="1554"/>
                  </a:lnTo>
                  <a:lnTo>
                    <a:pt x="347" y="1550"/>
                  </a:lnTo>
                  <a:lnTo>
                    <a:pt x="342" y="1543"/>
                  </a:lnTo>
                  <a:lnTo>
                    <a:pt x="339" y="1534"/>
                  </a:lnTo>
                  <a:lnTo>
                    <a:pt x="339" y="1524"/>
                  </a:lnTo>
                  <a:lnTo>
                    <a:pt x="340" y="1513"/>
                  </a:lnTo>
                  <a:lnTo>
                    <a:pt x="344" y="1499"/>
                  </a:lnTo>
                  <a:lnTo>
                    <a:pt x="352" y="1485"/>
                  </a:lnTo>
                  <a:lnTo>
                    <a:pt x="362" y="1467"/>
                  </a:lnTo>
                  <a:lnTo>
                    <a:pt x="374" y="1448"/>
                  </a:lnTo>
                  <a:lnTo>
                    <a:pt x="390" y="1428"/>
                  </a:lnTo>
                  <a:lnTo>
                    <a:pt x="407" y="1406"/>
                  </a:lnTo>
                  <a:lnTo>
                    <a:pt x="428" y="1382"/>
                  </a:lnTo>
                  <a:lnTo>
                    <a:pt x="451" y="1356"/>
                  </a:lnTo>
                  <a:lnTo>
                    <a:pt x="479" y="1329"/>
                  </a:lnTo>
                  <a:lnTo>
                    <a:pt x="509" y="1300"/>
                  </a:lnTo>
                  <a:lnTo>
                    <a:pt x="541" y="1270"/>
                  </a:lnTo>
                  <a:lnTo>
                    <a:pt x="463" y="1297"/>
                  </a:lnTo>
                  <a:lnTo>
                    <a:pt x="394" y="1318"/>
                  </a:lnTo>
                  <a:lnTo>
                    <a:pt x="335" y="1334"/>
                  </a:lnTo>
                  <a:lnTo>
                    <a:pt x="288" y="1346"/>
                  </a:lnTo>
                  <a:lnTo>
                    <a:pt x="268" y="1350"/>
                  </a:lnTo>
                  <a:lnTo>
                    <a:pt x="251" y="1353"/>
                  </a:lnTo>
                  <a:lnTo>
                    <a:pt x="237" y="1354"/>
                  </a:lnTo>
                  <a:lnTo>
                    <a:pt x="225" y="1355"/>
                  </a:lnTo>
                  <a:lnTo>
                    <a:pt x="215" y="1354"/>
                  </a:lnTo>
                  <a:lnTo>
                    <a:pt x="208" y="1353"/>
                  </a:lnTo>
                  <a:lnTo>
                    <a:pt x="205" y="1350"/>
                  </a:lnTo>
                  <a:lnTo>
                    <a:pt x="204" y="1345"/>
                  </a:lnTo>
                  <a:lnTo>
                    <a:pt x="205" y="1341"/>
                  </a:lnTo>
                  <a:lnTo>
                    <a:pt x="208" y="1335"/>
                  </a:lnTo>
                  <a:lnTo>
                    <a:pt x="215" y="1327"/>
                  </a:lnTo>
                  <a:lnTo>
                    <a:pt x="224" y="1320"/>
                  </a:lnTo>
                  <a:lnTo>
                    <a:pt x="236" y="1311"/>
                  </a:lnTo>
                  <a:lnTo>
                    <a:pt x="250" y="1301"/>
                  </a:lnTo>
                  <a:lnTo>
                    <a:pt x="267" y="1290"/>
                  </a:lnTo>
                  <a:lnTo>
                    <a:pt x="287" y="1278"/>
                  </a:lnTo>
                  <a:lnTo>
                    <a:pt x="334" y="1251"/>
                  </a:lnTo>
                  <a:lnTo>
                    <a:pt x="392" y="1221"/>
                  </a:lnTo>
                  <a:lnTo>
                    <a:pt x="460" y="1187"/>
                  </a:lnTo>
                  <a:lnTo>
                    <a:pt x="539" y="1150"/>
                  </a:lnTo>
                  <a:lnTo>
                    <a:pt x="492" y="1152"/>
                  </a:lnTo>
                  <a:lnTo>
                    <a:pt x="448" y="1152"/>
                  </a:lnTo>
                  <a:lnTo>
                    <a:pt x="407" y="1150"/>
                  </a:lnTo>
                  <a:lnTo>
                    <a:pt x="369" y="1149"/>
                  </a:lnTo>
                  <a:lnTo>
                    <a:pt x="333" y="1147"/>
                  </a:lnTo>
                  <a:lnTo>
                    <a:pt x="300" y="1145"/>
                  </a:lnTo>
                  <a:lnTo>
                    <a:pt x="270" y="1142"/>
                  </a:lnTo>
                  <a:lnTo>
                    <a:pt x="242" y="1137"/>
                  </a:lnTo>
                  <a:lnTo>
                    <a:pt x="217" y="1133"/>
                  </a:lnTo>
                  <a:lnTo>
                    <a:pt x="195" y="1128"/>
                  </a:lnTo>
                  <a:lnTo>
                    <a:pt x="176" y="1123"/>
                  </a:lnTo>
                  <a:lnTo>
                    <a:pt x="159" y="1116"/>
                  </a:lnTo>
                  <a:lnTo>
                    <a:pt x="146" y="1110"/>
                  </a:lnTo>
                  <a:lnTo>
                    <a:pt x="135" y="1103"/>
                  </a:lnTo>
                  <a:lnTo>
                    <a:pt x="126" y="1096"/>
                  </a:lnTo>
                  <a:lnTo>
                    <a:pt x="122" y="1089"/>
                  </a:lnTo>
                  <a:lnTo>
                    <a:pt x="120" y="1081"/>
                  </a:lnTo>
                  <a:lnTo>
                    <a:pt x="120" y="1072"/>
                  </a:lnTo>
                  <a:lnTo>
                    <a:pt x="123" y="1063"/>
                  </a:lnTo>
                  <a:lnTo>
                    <a:pt x="130" y="1055"/>
                  </a:lnTo>
                  <a:lnTo>
                    <a:pt x="138" y="1047"/>
                  </a:lnTo>
                  <a:lnTo>
                    <a:pt x="151" y="1037"/>
                  </a:lnTo>
                  <a:lnTo>
                    <a:pt x="166" y="1028"/>
                  </a:lnTo>
                  <a:lnTo>
                    <a:pt x="184" y="1018"/>
                  </a:lnTo>
                  <a:lnTo>
                    <a:pt x="206" y="1009"/>
                  </a:lnTo>
                  <a:lnTo>
                    <a:pt x="229" y="999"/>
                  </a:lnTo>
                  <a:lnTo>
                    <a:pt x="257" y="990"/>
                  </a:lnTo>
                  <a:lnTo>
                    <a:pt x="287" y="980"/>
                  </a:lnTo>
                  <a:lnTo>
                    <a:pt x="320" y="970"/>
                  </a:lnTo>
                  <a:lnTo>
                    <a:pt x="356" y="961"/>
                  </a:lnTo>
                  <a:lnTo>
                    <a:pt x="395" y="951"/>
                  </a:lnTo>
                  <a:lnTo>
                    <a:pt x="438" y="943"/>
                  </a:lnTo>
                  <a:lnTo>
                    <a:pt x="386" y="927"/>
                  </a:lnTo>
                  <a:lnTo>
                    <a:pt x="338" y="912"/>
                  </a:lnTo>
                  <a:lnTo>
                    <a:pt x="292" y="897"/>
                  </a:lnTo>
                  <a:lnTo>
                    <a:pt x="250" y="883"/>
                  </a:lnTo>
                  <a:lnTo>
                    <a:pt x="211" y="868"/>
                  </a:lnTo>
                  <a:lnTo>
                    <a:pt x="176" y="854"/>
                  </a:lnTo>
                  <a:lnTo>
                    <a:pt x="144" y="840"/>
                  </a:lnTo>
                  <a:lnTo>
                    <a:pt x="114" y="826"/>
                  </a:lnTo>
                  <a:lnTo>
                    <a:pt x="89" y="814"/>
                  </a:lnTo>
                  <a:lnTo>
                    <a:pt x="67" y="801"/>
                  </a:lnTo>
                  <a:lnTo>
                    <a:pt x="47" y="790"/>
                  </a:lnTo>
                  <a:lnTo>
                    <a:pt x="31" y="778"/>
                  </a:lnTo>
                  <a:lnTo>
                    <a:pt x="19" y="767"/>
                  </a:lnTo>
                  <a:lnTo>
                    <a:pt x="9" y="757"/>
                  </a:lnTo>
                  <a:lnTo>
                    <a:pt x="4" y="747"/>
                  </a:lnTo>
                  <a:lnTo>
                    <a:pt x="0" y="738"/>
                  </a:lnTo>
                  <a:lnTo>
                    <a:pt x="1" y="730"/>
                  </a:lnTo>
                  <a:lnTo>
                    <a:pt x="5" y="722"/>
                  </a:lnTo>
                  <a:lnTo>
                    <a:pt x="12" y="716"/>
                  </a:lnTo>
                  <a:lnTo>
                    <a:pt x="22" y="709"/>
                  </a:lnTo>
                  <a:lnTo>
                    <a:pt x="37" y="704"/>
                  </a:lnTo>
                  <a:lnTo>
                    <a:pt x="53" y="700"/>
                  </a:lnTo>
                  <a:lnTo>
                    <a:pt x="74" y="696"/>
                  </a:lnTo>
                  <a:lnTo>
                    <a:pt x="98" y="694"/>
                  </a:lnTo>
                  <a:lnTo>
                    <a:pt x="125" y="693"/>
                  </a:lnTo>
                  <a:lnTo>
                    <a:pt x="156" y="691"/>
                  </a:lnTo>
                  <a:lnTo>
                    <a:pt x="190" y="693"/>
                  </a:lnTo>
                  <a:lnTo>
                    <a:pt x="227" y="694"/>
                  </a:lnTo>
                  <a:lnTo>
                    <a:pt x="268" y="696"/>
                  </a:lnTo>
                  <a:lnTo>
                    <a:pt x="312" y="700"/>
                  </a:lnTo>
                  <a:lnTo>
                    <a:pt x="360" y="705"/>
                  </a:lnTo>
                  <a:lnTo>
                    <a:pt x="411" y="711"/>
                  </a:lnTo>
                  <a:lnTo>
                    <a:pt x="369" y="681"/>
                  </a:lnTo>
                  <a:lnTo>
                    <a:pt x="329" y="654"/>
                  </a:lnTo>
                  <a:lnTo>
                    <a:pt x="292" y="626"/>
                  </a:lnTo>
                  <a:lnTo>
                    <a:pt x="260" y="602"/>
                  </a:lnTo>
                  <a:lnTo>
                    <a:pt x="230" y="577"/>
                  </a:lnTo>
                  <a:lnTo>
                    <a:pt x="204" y="555"/>
                  </a:lnTo>
                  <a:lnTo>
                    <a:pt x="182" y="534"/>
                  </a:lnTo>
                  <a:lnTo>
                    <a:pt x="162" y="514"/>
                  </a:lnTo>
                  <a:lnTo>
                    <a:pt x="145" y="497"/>
                  </a:lnTo>
                  <a:lnTo>
                    <a:pt x="131" y="480"/>
                  </a:lnTo>
                  <a:lnTo>
                    <a:pt x="121" y="465"/>
                  </a:lnTo>
                  <a:lnTo>
                    <a:pt x="113" y="451"/>
                  </a:lnTo>
                  <a:lnTo>
                    <a:pt x="110" y="439"/>
                  </a:lnTo>
                  <a:lnTo>
                    <a:pt x="107" y="429"/>
                  </a:lnTo>
                  <a:lnTo>
                    <a:pt x="110" y="420"/>
                  </a:lnTo>
                  <a:lnTo>
                    <a:pt x="115" y="414"/>
                  </a:lnTo>
                  <a:lnTo>
                    <a:pt x="123" y="408"/>
                  </a:lnTo>
                  <a:lnTo>
                    <a:pt x="133" y="405"/>
                  </a:lnTo>
                  <a:lnTo>
                    <a:pt x="147" y="403"/>
                  </a:lnTo>
                  <a:lnTo>
                    <a:pt x="163" y="403"/>
                  </a:lnTo>
                  <a:lnTo>
                    <a:pt x="183" y="405"/>
                  </a:lnTo>
                  <a:lnTo>
                    <a:pt x="205" y="408"/>
                  </a:lnTo>
                  <a:lnTo>
                    <a:pt x="230" y="414"/>
                  </a:lnTo>
                  <a:lnTo>
                    <a:pt x="258" y="422"/>
                  </a:lnTo>
                  <a:lnTo>
                    <a:pt x="288" y="430"/>
                  </a:lnTo>
                  <a:lnTo>
                    <a:pt x="322" y="441"/>
                  </a:lnTo>
                  <a:lnTo>
                    <a:pt x="357" y="454"/>
                  </a:lnTo>
                  <a:lnTo>
                    <a:pt x="396" y="469"/>
                  </a:lnTo>
                  <a:lnTo>
                    <a:pt x="437" y="486"/>
                  </a:lnTo>
                  <a:lnTo>
                    <a:pt x="481" y="504"/>
                  </a:lnTo>
                  <a:lnTo>
                    <a:pt x="528" y="524"/>
                  </a:lnTo>
                  <a:lnTo>
                    <a:pt x="578" y="548"/>
                  </a:lnTo>
                  <a:lnTo>
                    <a:pt x="551" y="511"/>
                  </a:lnTo>
                  <a:lnTo>
                    <a:pt x="527" y="478"/>
                  </a:lnTo>
                  <a:lnTo>
                    <a:pt x="506" y="446"/>
                  </a:lnTo>
                  <a:lnTo>
                    <a:pt x="486" y="415"/>
                  </a:lnTo>
                  <a:lnTo>
                    <a:pt x="469" y="387"/>
                  </a:lnTo>
                  <a:lnTo>
                    <a:pt x="455" y="362"/>
                  </a:lnTo>
                  <a:lnTo>
                    <a:pt x="443" y="337"/>
                  </a:lnTo>
                  <a:lnTo>
                    <a:pt x="432" y="315"/>
                  </a:lnTo>
                  <a:lnTo>
                    <a:pt x="424" y="295"/>
                  </a:lnTo>
                  <a:lnTo>
                    <a:pt x="418" y="278"/>
                  </a:lnTo>
                  <a:lnTo>
                    <a:pt x="415" y="262"/>
                  </a:lnTo>
                  <a:lnTo>
                    <a:pt x="414" y="249"/>
                  </a:lnTo>
                  <a:lnTo>
                    <a:pt x="414" y="238"/>
                  </a:lnTo>
                  <a:lnTo>
                    <a:pt x="417" y="229"/>
                  </a:lnTo>
                  <a:lnTo>
                    <a:pt x="422" y="222"/>
                  </a:lnTo>
                  <a:lnTo>
                    <a:pt x="428" y="217"/>
                  </a:lnTo>
                  <a:lnTo>
                    <a:pt x="437" y="215"/>
                  </a:lnTo>
                  <a:lnTo>
                    <a:pt x="448" y="215"/>
                  </a:lnTo>
                  <a:lnTo>
                    <a:pt x="460" y="216"/>
                  </a:lnTo>
                  <a:lnTo>
                    <a:pt x="476" y="220"/>
                  </a:lnTo>
                  <a:lnTo>
                    <a:pt x="491" y="227"/>
                  </a:lnTo>
                  <a:lnTo>
                    <a:pt x="510" y="235"/>
                  </a:lnTo>
                  <a:lnTo>
                    <a:pt x="530" y="246"/>
                  </a:lnTo>
                  <a:lnTo>
                    <a:pt x="552" y="259"/>
                  </a:lnTo>
                  <a:lnTo>
                    <a:pt x="575" y="274"/>
                  </a:lnTo>
                  <a:lnTo>
                    <a:pt x="601" y="292"/>
                  </a:lnTo>
                  <a:lnTo>
                    <a:pt x="627" y="313"/>
                  </a:lnTo>
                  <a:lnTo>
                    <a:pt x="656" y="335"/>
                  </a:lnTo>
                  <a:lnTo>
                    <a:pt x="686" y="360"/>
                  </a:lnTo>
                  <a:lnTo>
                    <a:pt x="718" y="387"/>
                  </a:lnTo>
                  <a:lnTo>
                    <a:pt x="751" y="417"/>
                  </a:lnTo>
                  <a:lnTo>
                    <a:pt x="785" y="449"/>
                  </a:lnTo>
                  <a:lnTo>
                    <a:pt x="749" y="366"/>
                  </a:lnTo>
                  <a:lnTo>
                    <a:pt x="719" y="293"/>
                  </a:lnTo>
                  <a:lnTo>
                    <a:pt x="694" y="231"/>
                  </a:lnTo>
                  <a:lnTo>
                    <a:pt x="675" y="178"/>
                  </a:lnTo>
                  <a:lnTo>
                    <a:pt x="667" y="155"/>
                  </a:lnTo>
                  <a:lnTo>
                    <a:pt x="662" y="135"/>
                  </a:lnTo>
                  <a:lnTo>
                    <a:pt x="656" y="117"/>
                  </a:lnTo>
                  <a:lnTo>
                    <a:pt x="653" y="102"/>
                  </a:lnTo>
                  <a:lnTo>
                    <a:pt x="652" y="90"/>
                  </a:lnTo>
                  <a:lnTo>
                    <a:pt x="651" y="80"/>
                  </a:lnTo>
                  <a:lnTo>
                    <a:pt x="652" y="73"/>
                  </a:lnTo>
                  <a:lnTo>
                    <a:pt x="654" y="68"/>
                  </a:lnTo>
                  <a:lnTo>
                    <a:pt x="657" y="65"/>
                  </a:lnTo>
                  <a:lnTo>
                    <a:pt x="662" y="66"/>
                  </a:lnTo>
                  <a:lnTo>
                    <a:pt x="668" y="70"/>
                  </a:lnTo>
                  <a:lnTo>
                    <a:pt x="676" y="75"/>
                  </a:lnTo>
                  <a:lnTo>
                    <a:pt x="685" y="84"/>
                  </a:lnTo>
                  <a:lnTo>
                    <a:pt x="695" y="95"/>
                  </a:lnTo>
                  <a:lnTo>
                    <a:pt x="706" y="108"/>
                  </a:lnTo>
                  <a:lnTo>
                    <a:pt x="718" y="125"/>
                  </a:lnTo>
                  <a:lnTo>
                    <a:pt x="747" y="167"/>
                  </a:lnTo>
                  <a:lnTo>
                    <a:pt x="781" y="219"/>
                  </a:lnTo>
                  <a:lnTo>
                    <a:pt x="820" y="283"/>
                  </a:lnTo>
                  <a:lnTo>
                    <a:pt x="863" y="357"/>
                  </a:lnTo>
                  <a:lnTo>
                    <a:pt x="857" y="311"/>
                  </a:lnTo>
                  <a:lnTo>
                    <a:pt x="853" y="268"/>
                  </a:lnTo>
                  <a:lnTo>
                    <a:pt x="850" y="228"/>
                  </a:lnTo>
                  <a:lnTo>
                    <a:pt x="847" y="191"/>
                  </a:lnTo>
                  <a:lnTo>
                    <a:pt x="847" y="158"/>
                  </a:lnTo>
                  <a:lnTo>
                    <a:pt x="847" y="127"/>
                  </a:lnTo>
                  <a:lnTo>
                    <a:pt x="849" y="101"/>
                  </a:lnTo>
                  <a:lnTo>
                    <a:pt x="852" y="77"/>
                  </a:lnTo>
                  <a:lnTo>
                    <a:pt x="855" y="56"/>
                  </a:lnTo>
                  <a:lnTo>
                    <a:pt x="860" y="40"/>
                  </a:lnTo>
                  <a:lnTo>
                    <a:pt x="865" y="25"/>
                  </a:lnTo>
                  <a:lnTo>
                    <a:pt x="871" y="14"/>
                  </a:lnTo>
                  <a:lnTo>
                    <a:pt x="877" y="7"/>
                  </a:lnTo>
                  <a:lnTo>
                    <a:pt x="886" y="1"/>
                  </a:lnTo>
                  <a:lnTo>
                    <a:pt x="894" y="0"/>
                  </a:lnTo>
                  <a:lnTo>
                    <a:pt x="904" y="1"/>
                  </a:lnTo>
                  <a:lnTo>
                    <a:pt x="914" y="6"/>
                  </a:lnTo>
                  <a:lnTo>
                    <a:pt x="924" y="13"/>
                  </a:lnTo>
                  <a:lnTo>
                    <a:pt x="935" y="24"/>
                  </a:lnTo>
                  <a:lnTo>
                    <a:pt x="947" y="38"/>
                  </a:lnTo>
                  <a:lnTo>
                    <a:pt x="959" y="54"/>
                  </a:lnTo>
                  <a:lnTo>
                    <a:pt x="971" y="74"/>
                  </a:lnTo>
                  <a:lnTo>
                    <a:pt x="985" y="96"/>
                  </a:lnTo>
                  <a:lnTo>
                    <a:pt x="998" y="123"/>
                  </a:lnTo>
                  <a:lnTo>
                    <a:pt x="1011" y="150"/>
                  </a:lnTo>
                  <a:lnTo>
                    <a:pt x="1025" y="183"/>
                  </a:lnTo>
                  <a:lnTo>
                    <a:pt x="1040" y="217"/>
                  </a:lnTo>
                  <a:lnTo>
                    <a:pt x="1054" y="254"/>
                  </a:lnTo>
                  <a:lnTo>
                    <a:pt x="1070" y="294"/>
                  </a:lnTo>
                  <a:lnTo>
                    <a:pt x="1084" y="337"/>
                  </a:lnTo>
                  <a:lnTo>
                    <a:pt x="1100" y="384"/>
                  </a:lnTo>
                  <a:lnTo>
                    <a:pt x="1114" y="433"/>
                  </a:lnTo>
                  <a:lnTo>
                    <a:pt x="1126" y="363"/>
                  </a:lnTo>
                  <a:lnTo>
                    <a:pt x="1138" y="303"/>
                  </a:lnTo>
                  <a:lnTo>
                    <a:pt x="1149" y="252"/>
                  </a:lnTo>
                  <a:lnTo>
                    <a:pt x="1160" y="212"/>
                  </a:lnTo>
                  <a:lnTo>
                    <a:pt x="1166" y="195"/>
                  </a:lnTo>
                  <a:lnTo>
                    <a:pt x="1170" y="180"/>
                  </a:lnTo>
                  <a:lnTo>
                    <a:pt x="1176" y="168"/>
                  </a:lnTo>
                  <a:lnTo>
                    <a:pt x="1180" y="158"/>
                  </a:lnTo>
                  <a:lnTo>
                    <a:pt x="1186" y="152"/>
                  </a:lnTo>
                  <a:lnTo>
                    <a:pt x="1190" y="146"/>
                  </a:lnTo>
                  <a:lnTo>
                    <a:pt x="1194" y="143"/>
                  </a:lnTo>
                  <a:lnTo>
                    <a:pt x="1198" y="143"/>
                  </a:lnTo>
                  <a:lnTo>
                    <a:pt x="1202" y="145"/>
                  </a:lnTo>
                  <a:lnTo>
                    <a:pt x="1206" y="148"/>
                  </a:lnTo>
                  <a:lnTo>
                    <a:pt x="1209" y="155"/>
                  </a:lnTo>
                  <a:lnTo>
                    <a:pt x="1211" y="164"/>
                  </a:lnTo>
                  <a:lnTo>
                    <a:pt x="1215" y="176"/>
                  </a:lnTo>
                  <a:lnTo>
                    <a:pt x="1217" y="189"/>
                  </a:lnTo>
                  <a:lnTo>
                    <a:pt x="1219" y="205"/>
                  </a:lnTo>
                  <a:lnTo>
                    <a:pt x="1220" y="223"/>
                  </a:lnTo>
                  <a:lnTo>
                    <a:pt x="1223" y="267"/>
                  </a:lnTo>
                  <a:lnTo>
                    <a:pt x="1223" y="319"/>
                  </a:lnTo>
                  <a:lnTo>
                    <a:pt x="1222" y="381"/>
                  </a:lnTo>
                  <a:lnTo>
                    <a:pt x="1220" y="451"/>
                  </a:lnTo>
                  <a:close/>
                </a:path>
              </a:pathLst>
            </a:custGeom>
            <a:solidFill>
              <a:srgbClr val="FFFD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9" name="Freeform 29"/>
            <p:cNvSpPr>
              <a:spLocks noEditPoints="1"/>
            </p:cNvSpPr>
            <p:nvPr/>
          </p:nvSpPr>
          <p:spPr bwMode="auto">
            <a:xfrm>
              <a:off x="1457" y="2016"/>
              <a:ext cx="599" cy="504"/>
            </a:xfrm>
            <a:custGeom>
              <a:avLst/>
              <a:gdLst/>
              <a:ahLst/>
              <a:cxnLst>
                <a:cxn ang="0">
                  <a:pos x="1397" y="146"/>
                </a:cxn>
                <a:cxn ang="0">
                  <a:pos x="1395" y="226"/>
                </a:cxn>
                <a:cxn ang="0">
                  <a:pos x="1645" y="135"/>
                </a:cxn>
                <a:cxn ang="0">
                  <a:pos x="1593" y="228"/>
                </a:cxn>
                <a:cxn ang="0">
                  <a:pos x="1631" y="355"/>
                </a:cxn>
                <a:cxn ang="0">
                  <a:pos x="1723" y="338"/>
                </a:cxn>
                <a:cxn ang="0">
                  <a:pos x="1534" y="585"/>
                </a:cxn>
                <a:cxn ang="0">
                  <a:pos x="1975" y="390"/>
                </a:cxn>
                <a:cxn ang="0">
                  <a:pos x="2026" y="427"/>
                </a:cxn>
                <a:cxn ang="0">
                  <a:pos x="1787" y="693"/>
                </a:cxn>
                <a:cxn ang="0">
                  <a:pos x="2163" y="617"/>
                </a:cxn>
                <a:cxn ang="0">
                  <a:pos x="2016" y="699"/>
                </a:cxn>
                <a:cxn ang="0">
                  <a:pos x="1938" y="825"/>
                </a:cxn>
                <a:cxn ang="0">
                  <a:pos x="2225" y="906"/>
                </a:cxn>
                <a:cxn ang="0">
                  <a:pos x="2241" y="928"/>
                </a:cxn>
                <a:cxn ang="0">
                  <a:pos x="1893" y="1006"/>
                </a:cxn>
                <a:cxn ang="0">
                  <a:pos x="2354" y="1266"/>
                </a:cxn>
                <a:cxn ang="0">
                  <a:pos x="2321" y="1246"/>
                </a:cxn>
                <a:cxn ang="0">
                  <a:pos x="1924" y="1240"/>
                </a:cxn>
                <a:cxn ang="0">
                  <a:pos x="2248" y="1541"/>
                </a:cxn>
                <a:cxn ang="0">
                  <a:pos x="2214" y="1543"/>
                </a:cxn>
                <a:cxn ang="0">
                  <a:pos x="1972" y="1688"/>
                </a:cxn>
                <a:cxn ang="0">
                  <a:pos x="1942" y="1732"/>
                </a:cxn>
                <a:cxn ang="0">
                  <a:pos x="1491" y="1457"/>
                </a:cxn>
                <a:cxn ang="0">
                  <a:pos x="1737" y="1900"/>
                </a:cxn>
                <a:cxn ang="0">
                  <a:pos x="1667" y="1874"/>
                </a:cxn>
                <a:cxn ang="0">
                  <a:pos x="1530" y="1889"/>
                </a:cxn>
                <a:cxn ang="0">
                  <a:pos x="1497" y="1931"/>
                </a:cxn>
                <a:cxn ang="0">
                  <a:pos x="1269" y="1681"/>
                </a:cxn>
                <a:cxn ang="0">
                  <a:pos x="1212" y="1797"/>
                </a:cxn>
                <a:cxn ang="0">
                  <a:pos x="1158" y="1809"/>
                </a:cxn>
                <a:cxn ang="0">
                  <a:pos x="1137" y="1613"/>
                </a:cxn>
                <a:cxn ang="0">
                  <a:pos x="1121" y="1514"/>
                </a:cxn>
                <a:cxn ang="0">
                  <a:pos x="953" y="1751"/>
                </a:cxn>
                <a:cxn ang="0">
                  <a:pos x="835" y="1763"/>
                </a:cxn>
                <a:cxn ang="0">
                  <a:pos x="797" y="1761"/>
                </a:cxn>
                <a:cxn ang="0">
                  <a:pos x="902" y="1443"/>
                </a:cxn>
                <a:cxn ang="0">
                  <a:pos x="707" y="1622"/>
                </a:cxn>
                <a:cxn ang="0">
                  <a:pos x="710" y="1582"/>
                </a:cxn>
                <a:cxn ang="0">
                  <a:pos x="562" y="1502"/>
                </a:cxn>
                <a:cxn ang="0">
                  <a:pos x="341" y="1521"/>
                </a:cxn>
                <a:cxn ang="0">
                  <a:pos x="374" y="1511"/>
                </a:cxn>
                <a:cxn ang="0">
                  <a:pos x="224" y="1381"/>
                </a:cxn>
                <a:cxn ang="0">
                  <a:pos x="487" y="1180"/>
                </a:cxn>
                <a:cxn ang="0">
                  <a:pos x="202" y="1126"/>
                </a:cxn>
                <a:cxn ang="0">
                  <a:pos x="120" y="1079"/>
                </a:cxn>
                <a:cxn ang="0">
                  <a:pos x="233" y="1032"/>
                </a:cxn>
                <a:cxn ang="0">
                  <a:pos x="149" y="836"/>
                </a:cxn>
                <a:cxn ang="0">
                  <a:pos x="29" y="711"/>
                </a:cxn>
                <a:cxn ang="0">
                  <a:pos x="81" y="725"/>
                </a:cxn>
                <a:cxn ang="0">
                  <a:pos x="431" y="713"/>
                </a:cxn>
                <a:cxn ang="0">
                  <a:pos x="150" y="432"/>
                </a:cxn>
                <a:cxn ang="0">
                  <a:pos x="179" y="403"/>
                </a:cxn>
                <a:cxn ang="0">
                  <a:pos x="414" y="273"/>
                </a:cxn>
                <a:cxn ang="0">
                  <a:pos x="448" y="243"/>
                </a:cxn>
                <a:cxn ang="0">
                  <a:pos x="812" y="457"/>
                </a:cxn>
                <a:cxn ang="0">
                  <a:pos x="677" y="98"/>
                </a:cxn>
                <a:cxn ang="0">
                  <a:pos x="735" y="169"/>
                </a:cxn>
                <a:cxn ang="0">
                  <a:pos x="883" y="312"/>
                </a:cxn>
                <a:cxn ang="0">
                  <a:pos x="932" y="43"/>
                </a:cxn>
                <a:cxn ang="0">
                  <a:pos x="962" y="78"/>
                </a:cxn>
                <a:cxn ang="0">
                  <a:pos x="1186" y="159"/>
                </a:cxn>
                <a:cxn ang="0">
                  <a:pos x="1251" y="366"/>
                </a:cxn>
              </a:cxnLst>
              <a:rect l="0" t="0" r="r" b="b"/>
              <a:pathLst>
                <a:path w="2394" h="2016">
                  <a:moveTo>
                    <a:pt x="1220" y="461"/>
                  </a:moveTo>
                  <a:lnTo>
                    <a:pt x="1243" y="401"/>
                  </a:lnTo>
                  <a:lnTo>
                    <a:pt x="1264" y="347"/>
                  </a:lnTo>
                  <a:lnTo>
                    <a:pt x="1284" y="298"/>
                  </a:lnTo>
                  <a:lnTo>
                    <a:pt x="1303" y="256"/>
                  </a:lnTo>
                  <a:lnTo>
                    <a:pt x="1321" y="219"/>
                  </a:lnTo>
                  <a:lnTo>
                    <a:pt x="1337" y="188"/>
                  </a:lnTo>
                  <a:lnTo>
                    <a:pt x="1351" y="162"/>
                  </a:lnTo>
                  <a:lnTo>
                    <a:pt x="1364" y="142"/>
                  </a:lnTo>
                  <a:lnTo>
                    <a:pt x="1387" y="159"/>
                  </a:lnTo>
                  <a:lnTo>
                    <a:pt x="1374" y="178"/>
                  </a:lnTo>
                  <a:lnTo>
                    <a:pt x="1360" y="202"/>
                  </a:lnTo>
                  <a:lnTo>
                    <a:pt x="1345" y="233"/>
                  </a:lnTo>
                  <a:lnTo>
                    <a:pt x="1327" y="268"/>
                  </a:lnTo>
                  <a:lnTo>
                    <a:pt x="1309" y="311"/>
                  </a:lnTo>
                  <a:lnTo>
                    <a:pt x="1290" y="358"/>
                  </a:lnTo>
                  <a:lnTo>
                    <a:pt x="1269" y="411"/>
                  </a:lnTo>
                  <a:lnTo>
                    <a:pt x="1246" y="470"/>
                  </a:lnTo>
                  <a:lnTo>
                    <a:pt x="1220" y="461"/>
                  </a:lnTo>
                  <a:close/>
                  <a:moveTo>
                    <a:pt x="1364" y="142"/>
                  </a:moveTo>
                  <a:lnTo>
                    <a:pt x="1369" y="136"/>
                  </a:lnTo>
                  <a:lnTo>
                    <a:pt x="1375" y="129"/>
                  </a:lnTo>
                  <a:lnTo>
                    <a:pt x="1380" y="124"/>
                  </a:lnTo>
                  <a:lnTo>
                    <a:pt x="1386" y="119"/>
                  </a:lnTo>
                  <a:lnTo>
                    <a:pt x="1391" y="117"/>
                  </a:lnTo>
                  <a:lnTo>
                    <a:pt x="1396" y="115"/>
                  </a:lnTo>
                  <a:lnTo>
                    <a:pt x="1400" y="114"/>
                  </a:lnTo>
                  <a:lnTo>
                    <a:pt x="1406" y="114"/>
                  </a:lnTo>
                  <a:lnTo>
                    <a:pt x="1401" y="141"/>
                  </a:lnTo>
                  <a:lnTo>
                    <a:pt x="1397" y="146"/>
                  </a:lnTo>
                  <a:lnTo>
                    <a:pt x="1387" y="159"/>
                  </a:lnTo>
                  <a:lnTo>
                    <a:pt x="1364" y="142"/>
                  </a:lnTo>
                  <a:close/>
                  <a:moveTo>
                    <a:pt x="1406" y="114"/>
                  </a:moveTo>
                  <a:lnTo>
                    <a:pt x="1410" y="115"/>
                  </a:lnTo>
                  <a:lnTo>
                    <a:pt x="1415" y="118"/>
                  </a:lnTo>
                  <a:lnTo>
                    <a:pt x="1419" y="121"/>
                  </a:lnTo>
                  <a:lnTo>
                    <a:pt x="1421" y="126"/>
                  </a:lnTo>
                  <a:lnTo>
                    <a:pt x="1424" y="131"/>
                  </a:lnTo>
                  <a:lnTo>
                    <a:pt x="1427" y="139"/>
                  </a:lnTo>
                  <a:lnTo>
                    <a:pt x="1428" y="147"/>
                  </a:lnTo>
                  <a:lnTo>
                    <a:pt x="1428" y="157"/>
                  </a:lnTo>
                  <a:lnTo>
                    <a:pt x="1400" y="158"/>
                  </a:lnTo>
                  <a:lnTo>
                    <a:pt x="1401" y="146"/>
                  </a:lnTo>
                  <a:lnTo>
                    <a:pt x="1401" y="141"/>
                  </a:lnTo>
                  <a:lnTo>
                    <a:pt x="1406" y="114"/>
                  </a:lnTo>
                  <a:close/>
                  <a:moveTo>
                    <a:pt x="1428" y="157"/>
                  </a:moveTo>
                  <a:lnTo>
                    <a:pt x="1428" y="176"/>
                  </a:lnTo>
                  <a:lnTo>
                    <a:pt x="1427" y="200"/>
                  </a:lnTo>
                  <a:lnTo>
                    <a:pt x="1422" y="229"/>
                  </a:lnTo>
                  <a:lnTo>
                    <a:pt x="1418" y="262"/>
                  </a:lnTo>
                  <a:lnTo>
                    <a:pt x="1410" y="301"/>
                  </a:lnTo>
                  <a:lnTo>
                    <a:pt x="1401" y="344"/>
                  </a:lnTo>
                  <a:lnTo>
                    <a:pt x="1390" y="391"/>
                  </a:lnTo>
                  <a:lnTo>
                    <a:pt x="1377" y="444"/>
                  </a:lnTo>
                  <a:lnTo>
                    <a:pt x="1350" y="438"/>
                  </a:lnTo>
                  <a:lnTo>
                    <a:pt x="1363" y="386"/>
                  </a:lnTo>
                  <a:lnTo>
                    <a:pt x="1374" y="339"/>
                  </a:lnTo>
                  <a:lnTo>
                    <a:pt x="1382" y="297"/>
                  </a:lnTo>
                  <a:lnTo>
                    <a:pt x="1390" y="260"/>
                  </a:lnTo>
                  <a:lnTo>
                    <a:pt x="1395" y="226"/>
                  </a:lnTo>
                  <a:lnTo>
                    <a:pt x="1399" y="199"/>
                  </a:lnTo>
                  <a:lnTo>
                    <a:pt x="1400" y="176"/>
                  </a:lnTo>
                  <a:lnTo>
                    <a:pt x="1400" y="158"/>
                  </a:lnTo>
                  <a:lnTo>
                    <a:pt x="1428" y="157"/>
                  </a:lnTo>
                  <a:close/>
                  <a:moveTo>
                    <a:pt x="1376" y="449"/>
                  </a:moveTo>
                  <a:lnTo>
                    <a:pt x="1329" y="521"/>
                  </a:lnTo>
                  <a:lnTo>
                    <a:pt x="1350" y="438"/>
                  </a:lnTo>
                  <a:lnTo>
                    <a:pt x="1364" y="441"/>
                  </a:lnTo>
                  <a:lnTo>
                    <a:pt x="1376" y="449"/>
                  </a:lnTo>
                  <a:close/>
                  <a:moveTo>
                    <a:pt x="1351" y="433"/>
                  </a:moveTo>
                  <a:lnTo>
                    <a:pt x="1382" y="386"/>
                  </a:lnTo>
                  <a:lnTo>
                    <a:pt x="1411" y="344"/>
                  </a:lnTo>
                  <a:lnTo>
                    <a:pt x="1438" y="306"/>
                  </a:lnTo>
                  <a:lnTo>
                    <a:pt x="1462" y="274"/>
                  </a:lnTo>
                  <a:lnTo>
                    <a:pt x="1484" y="245"/>
                  </a:lnTo>
                  <a:lnTo>
                    <a:pt x="1504" y="222"/>
                  </a:lnTo>
                  <a:lnTo>
                    <a:pt x="1521" y="204"/>
                  </a:lnTo>
                  <a:lnTo>
                    <a:pt x="1536" y="190"/>
                  </a:lnTo>
                  <a:lnTo>
                    <a:pt x="1554" y="211"/>
                  </a:lnTo>
                  <a:lnTo>
                    <a:pt x="1539" y="224"/>
                  </a:lnTo>
                  <a:lnTo>
                    <a:pt x="1523" y="242"/>
                  </a:lnTo>
                  <a:lnTo>
                    <a:pt x="1504" y="265"/>
                  </a:lnTo>
                  <a:lnTo>
                    <a:pt x="1483" y="292"/>
                  </a:lnTo>
                  <a:lnTo>
                    <a:pt x="1459" y="324"/>
                  </a:lnTo>
                  <a:lnTo>
                    <a:pt x="1433" y="360"/>
                  </a:lnTo>
                  <a:lnTo>
                    <a:pt x="1406" y="402"/>
                  </a:lnTo>
                  <a:lnTo>
                    <a:pt x="1376" y="449"/>
                  </a:lnTo>
                  <a:lnTo>
                    <a:pt x="1351" y="433"/>
                  </a:lnTo>
                  <a:close/>
                  <a:moveTo>
                    <a:pt x="1554" y="211"/>
                  </a:moveTo>
                  <a:lnTo>
                    <a:pt x="1645" y="135"/>
                  </a:lnTo>
                  <a:lnTo>
                    <a:pt x="1554" y="211"/>
                  </a:lnTo>
                  <a:lnTo>
                    <a:pt x="1545" y="201"/>
                  </a:lnTo>
                  <a:lnTo>
                    <a:pt x="1554" y="211"/>
                  </a:lnTo>
                  <a:close/>
                  <a:moveTo>
                    <a:pt x="1536" y="190"/>
                  </a:moveTo>
                  <a:lnTo>
                    <a:pt x="1543" y="184"/>
                  </a:lnTo>
                  <a:lnTo>
                    <a:pt x="1551" y="180"/>
                  </a:lnTo>
                  <a:lnTo>
                    <a:pt x="1557" y="177"/>
                  </a:lnTo>
                  <a:lnTo>
                    <a:pt x="1563" y="174"/>
                  </a:lnTo>
                  <a:lnTo>
                    <a:pt x="1569" y="173"/>
                  </a:lnTo>
                  <a:lnTo>
                    <a:pt x="1574" y="173"/>
                  </a:lnTo>
                  <a:lnTo>
                    <a:pt x="1579" y="174"/>
                  </a:lnTo>
                  <a:lnTo>
                    <a:pt x="1584" y="178"/>
                  </a:lnTo>
                  <a:lnTo>
                    <a:pt x="1567" y="200"/>
                  </a:lnTo>
                  <a:lnTo>
                    <a:pt x="1564" y="202"/>
                  </a:lnTo>
                  <a:lnTo>
                    <a:pt x="1554" y="211"/>
                  </a:lnTo>
                  <a:lnTo>
                    <a:pt x="1536" y="190"/>
                  </a:lnTo>
                  <a:close/>
                  <a:moveTo>
                    <a:pt x="1584" y="178"/>
                  </a:moveTo>
                  <a:lnTo>
                    <a:pt x="1587" y="180"/>
                  </a:lnTo>
                  <a:lnTo>
                    <a:pt x="1590" y="184"/>
                  </a:lnTo>
                  <a:lnTo>
                    <a:pt x="1593" y="190"/>
                  </a:lnTo>
                  <a:lnTo>
                    <a:pt x="1594" y="195"/>
                  </a:lnTo>
                  <a:lnTo>
                    <a:pt x="1595" y="202"/>
                  </a:lnTo>
                  <a:lnTo>
                    <a:pt x="1595" y="210"/>
                  </a:lnTo>
                  <a:lnTo>
                    <a:pt x="1594" y="219"/>
                  </a:lnTo>
                  <a:lnTo>
                    <a:pt x="1593" y="228"/>
                  </a:lnTo>
                  <a:lnTo>
                    <a:pt x="1566" y="223"/>
                  </a:lnTo>
                  <a:lnTo>
                    <a:pt x="1568" y="207"/>
                  </a:lnTo>
                  <a:lnTo>
                    <a:pt x="1567" y="200"/>
                  </a:lnTo>
                  <a:lnTo>
                    <a:pt x="1584" y="178"/>
                  </a:lnTo>
                  <a:close/>
                  <a:moveTo>
                    <a:pt x="1593" y="228"/>
                  </a:moveTo>
                  <a:lnTo>
                    <a:pt x="1588" y="251"/>
                  </a:lnTo>
                  <a:lnTo>
                    <a:pt x="1579" y="278"/>
                  </a:lnTo>
                  <a:lnTo>
                    <a:pt x="1568" y="311"/>
                  </a:lnTo>
                  <a:lnTo>
                    <a:pt x="1554" y="349"/>
                  </a:lnTo>
                  <a:lnTo>
                    <a:pt x="1535" y="391"/>
                  </a:lnTo>
                  <a:lnTo>
                    <a:pt x="1514" y="439"/>
                  </a:lnTo>
                  <a:lnTo>
                    <a:pt x="1490" y="491"/>
                  </a:lnTo>
                  <a:lnTo>
                    <a:pt x="1462" y="548"/>
                  </a:lnTo>
                  <a:lnTo>
                    <a:pt x="1438" y="536"/>
                  </a:lnTo>
                  <a:lnTo>
                    <a:pt x="1464" y="480"/>
                  </a:lnTo>
                  <a:lnTo>
                    <a:pt x="1489" y="429"/>
                  </a:lnTo>
                  <a:lnTo>
                    <a:pt x="1510" y="382"/>
                  </a:lnTo>
                  <a:lnTo>
                    <a:pt x="1527" y="340"/>
                  </a:lnTo>
                  <a:lnTo>
                    <a:pt x="1542" y="304"/>
                  </a:lnTo>
                  <a:lnTo>
                    <a:pt x="1553" y="272"/>
                  </a:lnTo>
                  <a:lnTo>
                    <a:pt x="1561" y="244"/>
                  </a:lnTo>
                  <a:lnTo>
                    <a:pt x="1566" y="223"/>
                  </a:lnTo>
                  <a:lnTo>
                    <a:pt x="1593" y="228"/>
                  </a:lnTo>
                  <a:close/>
                  <a:moveTo>
                    <a:pt x="1460" y="552"/>
                  </a:moveTo>
                  <a:lnTo>
                    <a:pt x="1399" y="614"/>
                  </a:lnTo>
                  <a:lnTo>
                    <a:pt x="1438" y="536"/>
                  </a:lnTo>
                  <a:lnTo>
                    <a:pt x="1450" y="542"/>
                  </a:lnTo>
                  <a:lnTo>
                    <a:pt x="1460" y="552"/>
                  </a:lnTo>
                  <a:close/>
                  <a:moveTo>
                    <a:pt x="1440" y="532"/>
                  </a:moveTo>
                  <a:lnTo>
                    <a:pt x="1480" y="492"/>
                  </a:lnTo>
                  <a:lnTo>
                    <a:pt x="1516" y="457"/>
                  </a:lnTo>
                  <a:lnTo>
                    <a:pt x="1551" y="424"/>
                  </a:lnTo>
                  <a:lnTo>
                    <a:pt x="1580" y="397"/>
                  </a:lnTo>
                  <a:lnTo>
                    <a:pt x="1608" y="374"/>
                  </a:lnTo>
                  <a:lnTo>
                    <a:pt x="1631" y="355"/>
                  </a:lnTo>
                  <a:lnTo>
                    <a:pt x="1652" y="339"/>
                  </a:lnTo>
                  <a:lnTo>
                    <a:pt x="1670" y="328"/>
                  </a:lnTo>
                  <a:lnTo>
                    <a:pt x="1683" y="353"/>
                  </a:lnTo>
                  <a:lnTo>
                    <a:pt x="1667" y="362"/>
                  </a:lnTo>
                  <a:lnTo>
                    <a:pt x="1647" y="378"/>
                  </a:lnTo>
                  <a:lnTo>
                    <a:pt x="1624" y="397"/>
                  </a:lnTo>
                  <a:lnTo>
                    <a:pt x="1597" y="419"/>
                  </a:lnTo>
                  <a:lnTo>
                    <a:pt x="1568" y="447"/>
                  </a:lnTo>
                  <a:lnTo>
                    <a:pt x="1535" y="478"/>
                  </a:lnTo>
                  <a:lnTo>
                    <a:pt x="1499" y="512"/>
                  </a:lnTo>
                  <a:lnTo>
                    <a:pt x="1460" y="552"/>
                  </a:lnTo>
                  <a:lnTo>
                    <a:pt x="1440" y="532"/>
                  </a:lnTo>
                  <a:close/>
                  <a:moveTo>
                    <a:pt x="1670" y="328"/>
                  </a:moveTo>
                  <a:lnTo>
                    <a:pt x="1677" y="324"/>
                  </a:lnTo>
                  <a:lnTo>
                    <a:pt x="1684" y="320"/>
                  </a:lnTo>
                  <a:lnTo>
                    <a:pt x="1691" y="318"/>
                  </a:lnTo>
                  <a:lnTo>
                    <a:pt x="1697" y="317"/>
                  </a:lnTo>
                  <a:lnTo>
                    <a:pt x="1702" y="317"/>
                  </a:lnTo>
                  <a:lnTo>
                    <a:pt x="1708" y="317"/>
                  </a:lnTo>
                  <a:lnTo>
                    <a:pt x="1712" y="318"/>
                  </a:lnTo>
                  <a:lnTo>
                    <a:pt x="1715" y="320"/>
                  </a:lnTo>
                  <a:lnTo>
                    <a:pt x="1699" y="343"/>
                  </a:lnTo>
                  <a:lnTo>
                    <a:pt x="1695" y="345"/>
                  </a:lnTo>
                  <a:lnTo>
                    <a:pt x="1683" y="353"/>
                  </a:lnTo>
                  <a:lnTo>
                    <a:pt x="1670" y="328"/>
                  </a:lnTo>
                  <a:close/>
                  <a:moveTo>
                    <a:pt x="1715" y="320"/>
                  </a:moveTo>
                  <a:lnTo>
                    <a:pt x="1719" y="324"/>
                  </a:lnTo>
                  <a:lnTo>
                    <a:pt x="1722" y="328"/>
                  </a:lnTo>
                  <a:lnTo>
                    <a:pt x="1723" y="333"/>
                  </a:lnTo>
                  <a:lnTo>
                    <a:pt x="1723" y="338"/>
                  </a:lnTo>
                  <a:lnTo>
                    <a:pt x="1723" y="345"/>
                  </a:lnTo>
                  <a:lnTo>
                    <a:pt x="1722" y="351"/>
                  </a:lnTo>
                  <a:lnTo>
                    <a:pt x="1720" y="359"/>
                  </a:lnTo>
                  <a:lnTo>
                    <a:pt x="1716" y="367"/>
                  </a:lnTo>
                  <a:lnTo>
                    <a:pt x="1691" y="356"/>
                  </a:lnTo>
                  <a:lnTo>
                    <a:pt x="1697" y="346"/>
                  </a:lnTo>
                  <a:lnTo>
                    <a:pt x="1699" y="343"/>
                  </a:lnTo>
                  <a:lnTo>
                    <a:pt x="1715" y="320"/>
                  </a:lnTo>
                  <a:close/>
                  <a:moveTo>
                    <a:pt x="1716" y="367"/>
                  </a:moveTo>
                  <a:lnTo>
                    <a:pt x="1709" y="384"/>
                  </a:lnTo>
                  <a:lnTo>
                    <a:pt x="1698" y="405"/>
                  </a:lnTo>
                  <a:lnTo>
                    <a:pt x="1682" y="429"/>
                  </a:lnTo>
                  <a:lnTo>
                    <a:pt x="1664" y="457"/>
                  </a:lnTo>
                  <a:lnTo>
                    <a:pt x="1642" y="487"/>
                  </a:lnTo>
                  <a:lnTo>
                    <a:pt x="1617" y="523"/>
                  </a:lnTo>
                  <a:lnTo>
                    <a:pt x="1588" y="561"/>
                  </a:lnTo>
                  <a:lnTo>
                    <a:pt x="1555" y="601"/>
                  </a:lnTo>
                  <a:lnTo>
                    <a:pt x="1534" y="585"/>
                  </a:lnTo>
                  <a:lnTo>
                    <a:pt x="1566" y="544"/>
                  </a:lnTo>
                  <a:lnTo>
                    <a:pt x="1594" y="506"/>
                  </a:lnTo>
                  <a:lnTo>
                    <a:pt x="1619" y="473"/>
                  </a:lnTo>
                  <a:lnTo>
                    <a:pt x="1640" y="442"/>
                  </a:lnTo>
                  <a:lnTo>
                    <a:pt x="1658" y="416"/>
                  </a:lnTo>
                  <a:lnTo>
                    <a:pt x="1672" y="392"/>
                  </a:lnTo>
                  <a:lnTo>
                    <a:pt x="1683" y="372"/>
                  </a:lnTo>
                  <a:lnTo>
                    <a:pt x="1691" y="356"/>
                  </a:lnTo>
                  <a:lnTo>
                    <a:pt x="1716" y="367"/>
                  </a:lnTo>
                  <a:close/>
                  <a:moveTo>
                    <a:pt x="1552" y="606"/>
                  </a:moveTo>
                  <a:lnTo>
                    <a:pt x="1490" y="640"/>
                  </a:lnTo>
                  <a:lnTo>
                    <a:pt x="1534" y="585"/>
                  </a:lnTo>
                  <a:lnTo>
                    <a:pt x="1545" y="594"/>
                  </a:lnTo>
                  <a:lnTo>
                    <a:pt x="1552" y="606"/>
                  </a:lnTo>
                  <a:close/>
                  <a:moveTo>
                    <a:pt x="1537" y="582"/>
                  </a:moveTo>
                  <a:lnTo>
                    <a:pt x="1612" y="539"/>
                  </a:lnTo>
                  <a:lnTo>
                    <a:pt x="1682" y="504"/>
                  </a:lnTo>
                  <a:lnTo>
                    <a:pt x="1746" y="472"/>
                  </a:lnTo>
                  <a:lnTo>
                    <a:pt x="1804" y="447"/>
                  </a:lnTo>
                  <a:lnTo>
                    <a:pt x="1831" y="436"/>
                  </a:lnTo>
                  <a:lnTo>
                    <a:pt x="1856" y="426"/>
                  </a:lnTo>
                  <a:lnTo>
                    <a:pt x="1880" y="417"/>
                  </a:lnTo>
                  <a:lnTo>
                    <a:pt x="1902" y="409"/>
                  </a:lnTo>
                  <a:lnTo>
                    <a:pt x="1923" y="402"/>
                  </a:lnTo>
                  <a:lnTo>
                    <a:pt x="1942" y="398"/>
                  </a:lnTo>
                  <a:lnTo>
                    <a:pt x="1960" y="393"/>
                  </a:lnTo>
                  <a:lnTo>
                    <a:pt x="1975" y="390"/>
                  </a:lnTo>
                  <a:lnTo>
                    <a:pt x="1979" y="418"/>
                  </a:lnTo>
                  <a:lnTo>
                    <a:pt x="1964" y="421"/>
                  </a:lnTo>
                  <a:lnTo>
                    <a:pt x="1946" y="424"/>
                  </a:lnTo>
                  <a:lnTo>
                    <a:pt x="1929" y="430"/>
                  </a:lnTo>
                  <a:lnTo>
                    <a:pt x="1909" y="436"/>
                  </a:lnTo>
                  <a:lnTo>
                    <a:pt x="1887" y="443"/>
                  </a:lnTo>
                  <a:lnTo>
                    <a:pt x="1864" y="452"/>
                  </a:lnTo>
                  <a:lnTo>
                    <a:pt x="1839" y="462"/>
                  </a:lnTo>
                  <a:lnTo>
                    <a:pt x="1813" y="473"/>
                  </a:lnTo>
                  <a:lnTo>
                    <a:pt x="1756" y="499"/>
                  </a:lnTo>
                  <a:lnTo>
                    <a:pt x="1693" y="528"/>
                  </a:lnTo>
                  <a:lnTo>
                    <a:pt x="1625" y="565"/>
                  </a:lnTo>
                  <a:lnTo>
                    <a:pt x="1552" y="606"/>
                  </a:lnTo>
                  <a:lnTo>
                    <a:pt x="1537" y="582"/>
                  </a:lnTo>
                  <a:close/>
                  <a:moveTo>
                    <a:pt x="1975" y="390"/>
                  </a:moveTo>
                  <a:lnTo>
                    <a:pt x="1987" y="389"/>
                  </a:lnTo>
                  <a:lnTo>
                    <a:pt x="1998" y="389"/>
                  </a:lnTo>
                  <a:lnTo>
                    <a:pt x="2008" y="389"/>
                  </a:lnTo>
                  <a:lnTo>
                    <a:pt x="2017" y="390"/>
                  </a:lnTo>
                  <a:lnTo>
                    <a:pt x="2025" y="392"/>
                  </a:lnTo>
                  <a:lnTo>
                    <a:pt x="2033" y="395"/>
                  </a:lnTo>
                  <a:lnTo>
                    <a:pt x="2038" y="398"/>
                  </a:lnTo>
                  <a:lnTo>
                    <a:pt x="2044" y="402"/>
                  </a:lnTo>
                  <a:lnTo>
                    <a:pt x="2024" y="422"/>
                  </a:lnTo>
                  <a:lnTo>
                    <a:pt x="2022" y="420"/>
                  </a:lnTo>
                  <a:lnTo>
                    <a:pt x="2018" y="418"/>
                  </a:lnTo>
                  <a:lnTo>
                    <a:pt x="2014" y="417"/>
                  </a:lnTo>
                  <a:lnTo>
                    <a:pt x="2008" y="417"/>
                  </a:lnTo>
                  <a:lnTo>
                    <a:pt x="1995" y="417"/>
                  </a:lnTo>
                  <a:lnTo>
                    <a:pt x="1979" y="418"/>
                  </a:lnTo>
                  <a:lnTo>
                    <a:pt x="1975" y="390"/>
                  </a:lnTo>
                  <a:close/>
                  <a:moveTo>
                    <a:pt x="2044" y="402"/>
                  </a:moveTo>
                  <a:lnTo>
                    <a:pt x="2048" y="408"/>
                  </a:lnTo>
                  <a:lnTo>
                    <a:pt x="2052" y="414"/>
                  </a:lnTo>
                  <a:lnTo>
                    <a:pt x="2053" y="421"/>
                  </a:lnTo>
                  <a:lnTo>
                    <a:pt x="2054" y="429"/>
                  </a:lnTo>
                  <a:lnTo>
                    <a:pt x="2053" y="437"/>
                  </a:lnTo>
                  <a:lnTo>
                    <a:pt x="2050" y="445"/>
                  </a:lnTo>
                  <a:lnTo>
                    <a:pt x="2047" y="455"/>
                  </a:lnTo>
                  <a:lnTo>
                    <a:pt x="2043" y="465"/>
                  </a:lnTo>
                  <a:lnTo>
                    <a:pt x="2017" y="452"/>
                  </a:lnTo>
                  <a:lnTo>
                    <a:pt x="2023" y="441"/>
                  </a:lnTo>
                  <a:lnTo>
                    <a:pt x="2026" y="432"/>
                  </a:lnTo>
                  <a:lnTo>
                    <a:pt x="2026" y="429"/>
                  </a:lnTo>
                  <a:lnTo>
                    <a:pt x="2026" y="427"/>
                  </a:lnTo>
                  <a:lnTo>
                    <a:pt x="2025" y="423"/>
                  </a:lnTo>
                  <a:lnTo>
                    <a:pt x="2024" y="422"/>
                  </a:lnTo>
                  <a:lnTo>
                    <a:pt x="2044" y="402"/>
                  </a:lnTo>
                  <a:close/>
                  <a:moveTo>
                    <a:pt x="2043" y="465"/>
                  </a:moveTo>
                  <a:lnTo>
                    <a:pt x="2036" y="475"/>
                  </a:lnTo>
                  <a:lnTo>
                    <a:pt x="2029" y="485"/>
                  </a:lnTo>
                  <a:lnTo>
                    <a:pt x="2022" y="496"/>
                  </a:lnTo>
                  <a:lnTo>
                    <a:pt x="2012" y="509"/>
                  </a:lnTo>
                  <a:lnTo>
                    <a:pt x="1990" y="534"/>
                  </a:lnTo>
                  <a:lnTo>
                    <a:pt x="1961" y="563"/>
                  </a:lnTo>
                  <a:lnTo>
                    <a:pt x="1928" y="594"/>
                  </a:lnTo>
                  <a:lnTo>
                    <a:pt x="1889" y="628"/>
                  </a:lnTo>
                  <a:lnTo>
                    <a:pt x="1846" y="664"/>
                  </a:lnTo>
                  <a:lnTo>
                    <a:pt x="1796" y="704"/>
                  </a:lnTo>
                  <a:lnTo>
                    <a:pt x="1778" y="682"/>
                  </a:lnTo>
                  <a:lnTo>
                    <a:pt x="1827" y="643"/>
                  </a:lnTo>
                  <a:lnTo>
                    <a:pt x="1870" y="608"/>
                  </a:lnTo>
                  <a:lnTo>
                    <a:pt x="1908" y="575"/>
                  </a:lnTo>
                  <a:lnTo>
                    <a:pt x="1940" y="545"/>
                  </a:lnTo>
                  <a:lnTo>
                    <a:pt x="1968" y="517"/>
                  </a:lnTo>
                  <a:lnTo>
                    <a:pt x="1989" y="493"/>
                  </a:lnTo>
                  <a:lnTo>
                    <a:pt x="1998" y="482"/>
                  </a:lnTo>
                  <a:lnTo>
                    <a:pt x="2006" y="471"/>
                  </a:lnTo>
                  <a:lnTo>
                    <a:pt x="2013" y="461"/>
                  </a:lnTo>
                  <a:lnTo>
                    <a:pt x="2017" y="452"/>
                  </a:lnTo>
                  <a:lnTo>
                    <a:pt x="2043" y="465"/>
                  </a:lnTo>
                  <a:close/>
                  <a:moveTo>
                    <a:pt x="1792" y="707"/>
                  </a:moveTo>
                  <a:lnTo>
                    <a:pt x="1719" y="729"/>
                  </a:lnTo>
                  <a:lnTo>
                    <a:pt x="1778" y="682"/>
                  </a:lnTo>
                  <a:lnTo>
                    <a:pt x="1787" y="693"/>
                  </a:lnTo>
                  <a:lnTo>
                    <a:pt x="1792" y="707"/>
                  </a:lnTo>
                  <a:close/>
                  <a:moveTo>
                    <a:pt x="1783" y="680"/>
                  </a:moveTo>
                  <a:lnTo>
                    <a:pt x="1849" y="660"/>
                  </a:lnTo>
                  <a:lnTo>
                    <a:pt x="1908" y="643"/>
                  </a:lnTo>
                  <a:lnTo>
                    <a:pt x="1962" y="628"/>
                  </a:lnTo>
                  <a:lnTo>
                    <a:pt x="2010" y="616"/>
                  </a:lnTo>
                  <a:lnTo>
                    <a:pt x="2052" y="607"/>
                  </a:lnTo>
                  <a:lnTo>
                    <a:pt x="2087" y="599"/>
                  </a:lnTo>
                  <a:lnTo>
                    <a:pt x="2117" y="595"/>
                  </a:lnTo>
                  <a:lnTo>
                    <a:pt x="2140" y="593"/>
                  </a:lnTo>
                  <a:lnTo>
                    <a:pt x="2142" y="620"/>
                  </a:lnTo>
                  <a:lnTo>
                    <a:pt x="2119" y="622"/>
                  </a:lnTo>
                  <a:lnTo>
                    <a:pt x="2090" y="627"/>
                  </a:lnTo>
                  <a:lnTo>
                    <a:pt x="2055" y="635"/>
                  </a:lnTo>
                  <a:lnTo>
                    <a:pt x="2014" y="643"/>
                  </a:lnTo>
                  <a:lnTo>
                    <a:pt x="1968" y="656"/>
                  </a:lnTo>
                  <a:lnTo>
                    <a:pt x="1914" y="670"/>
                  </a:lnTo>
                  <a:lnTo>
                    <a:pt x="1856" y="687"/>
                  </a:lnTo>
                  <a:lnTo>
                    <a:pt x="1792" y="707"/>
                  </a:lnTo>
                  <a:lnTo>
                    <a:pt x="1783" y="680"/>
                  </a:lnTo>
                  <a:close/>
                  <a:moveTo>
                    <a:pt x="2140" y="593"/>
                  </a:moveTo>
                  <a:lnTo>
                    <a:pt x="2151" y="591"/>
                  </a:lnTo>
                  <a:lnTo>
                    <a:pt x="2161" y="593"/>
                  </a:lnTo>
                  <a:lnTo>
                    <a:pt x="2169" y="594"/>
                  </a:lnTo>
                  <a:lnTo>
                    <a:pt x="2175" y="595"/>
                  </a:lnTo>
                  <a:lnTo>
                    <a:pt x="2181" y="598"/>
                  </a:lnTo>
                  <a:lnTo>
                    <a:pt x="2185" y="601"/>
                  </a:lnTo>
                  <a:lnTo>
                    <a:pt x="2189" y="605"/>
                  </a:lnTo>
                  <a:lnTo>
                    <a:pt x="2191" y="610"/>
                  </a:lnTo>
                  <a:lnTo>
                    <a:pt x="2163" y="617"/>
                  </a:lnTo>
                  <a:lnTo>
                    <a:pt x="2159" y="617"/>
                  </a:lnTo>
                  <a:lnTo>
                    <a:pt x="2142" y="620"/>
                  </a:lnTo>
                  <a:lnTo>
                    <a:pt x="2140" y="593"/>
                  </a:lnTo>
                  <a:close/>
                  <a:moveTo>
                    <a:pt x="2191" y="610"/>
                  </a:moveTo>
                  <a:lnTo>
                    <a:pt x="2191" y="615"/>
                  </a:lnTo>
                  <a:lnTo>
                    <a:pt x="2190" y="619"/>
                  </a:lnTo>
                  <a:lnTo>
                    <a:pt x="2189" y="625"/>
                  </a:lnTo>
                  <a:lnTo>
                    <a:pt x="2185" y="630"/>
                  </a:lnTo>
                  <a:lnTo>
                    <a:pt x="2180" y="636"/>
                  </a:lnTo>
                  <a:lnTo>
                    <a:pt x="2174" y="641"/>
                  </a:lnTo>
                  <a:lnTo>
                    <a:pt x="2167" y="648"/>
                  </a:lnTo>
                  <a:lnTo>
                    <a:pt x="2159" y="653"/>
                  </a:lnTo>
                  <a:lnTo>
                    <a:pt x="2143" y="631"/>
                  </a:lnTo>
                  <a:lnTo>
                    <a:pt x="2159" y="620"/>
                  </a:lnTo>
                  <a:lnTo>
                    <a:pt x="2163" y="617"/>
                  </a:lnTo>
                  <a:lnTo>
                    <a:pt x="2191" y="610"/>
                  </a:lnTo>
                  <a:close/>
                  <a:moveTo>
                    <a:pt x="2159" y="653"/>
                  </a:moveTo>
                  <a:lnTo>
                    <a:pt x="2137" y="668"/>
                  </a:lnTo>
                  <a:lnTo>
                    <a:pt x="2107" y="684"/>
                  </a:lnTo>
                  <a:lnTo>
                    <a:pt x="2071" y="703"/>
                  </a:lnTo>
                  <a:lnTo>
                    <a:pt x="2029" y="723"/>
                  </a:lnTo>
                  <a:lnTo>
                    <a:pt x="1981" y="746"/>
                  </a:lnTo>
                  <a:lnTo>
                    <a:pt x="1925" y="771"/>
                  </a:lnTo>
                  <a:lnTo>
                    <a:pt x="1864" y="797"/>
                  </a:lnTo>
                  <a:lnTo>
                    <a:pt x="1795" y="825"/>
                  </a:lnTo>
                  <a:lnTo>
                    <a:pt x="1785" y="799"/>
                  </a:lnTo>
                  <a:lnTo>
                    <a:pt x="1852" y="772"/>
                  </a:lnTo>
                  <a:lnTo>
                    <a:pt x="1913" y="745"/>
                  </a:lnTo>
                  <a:lnTo>
                    <a:pt x="1969" y="721"/>
                  </a:lnTo>
                  <a:lnTo>
                    <a:pt x="2016" y="699"/>
                  </a:lnTo>
                  <a:lnTo>
                    <a:pt x="2058" y="679"/>
                  </a:lnTo>
                  <a:lnTo>
                    <a:pt x="2092" y="661"/>
                  </a:lnTo>
                  <a:lnTo>
                    <a:pt x="2121" y="645"/>
                  </a:lnTo>
                  <a:lnTo>
                    <a:pt x="2143" y="631"/>
                  </a:lnTo>
                  <a:lnTo>
                    <a:pt x="2159" y="653"/>
                  </a:lnTo>
                  <a:close/>
                  <a:moveTo>
                    <a:pt x="1791" y="826"/>
                  </a:moveTo>
                  <a:lnTo>
                    <a:pt x="1713" y="828"/>
                  </a:lnTo>
                  <a:lnTo>
                    <a:pt x="1785" y="799"/>
                  </a:lnTo>
                  <a:lnTo>
                    <a:pt x="1789" y="812"/>
                  </a:lnTo>
                  <a:lnTo>
                    <a:pt x="1791" y="826"/>
                  </a:lnTo>
                  <a:close/>
                  <a:moveTo>
                    <a:pt x="1789" y="798"/>
                  </a:moveTo>
                  <a:lnTo>
                    <a:pt x="1868" y="797"/>
                  </a:lnTo>
                  <a:lnTo>
                    <a:pt x="1940" y="797"/>
                  </a:lnTo>
                  <a:lnTo>
                    <a:pt x="2005" y="799"/>
                  </a:lnTo>
                  <a:lnTo>
                    <a:pt x="2063" y="803"/>
                  </a:lnTo>
                  <a:lnTo>
                    <a:pt x="2114" y="808"/>
                  </a:lnTo>
                  <a:lnTo>
                    <a:pt x="2157" y="815"/>
                  </a:lnTo>
                  <a:lnTo>
                    <a:pt x="2177" y="818"/>
                  </a:lnTo>
                  <a:lnTo>
                    <a:pt x="2193" y="823"/>
                  </a:lnTo>
                  <a:lnTo>
                    <a:pt x="2210" y="826"/>
                  </a:lnTo>
                  <a:lnTo>
                    <a:pt x="2223" y="832"/>
                  </a:lnTo>
                  <a:lnTo>
                    <a:pt x="2213" y="857"/>
                  </a:lnTo>
                  <a:lnTo>
                    <a:pt x="2200" y="853"/>
                  </a:lnTo>
                  <a:lnTo>
                    <a:pt x="2185" y="848"/>
                  </a:lnTo>
                  <a:lnTo>
                    <a:pt x="2169" y="845"/>
                  </a:lnTo>
                  <a:lnTo>
                    <a:pt x="2150" y="841"/>
                  </a:lnTo>
                  <a:lnTo>
                    <a:pt x="2108" y="835"/>
                  </a:lnTo>
                  <a:lnTo>
                    <a:pt x="2058" y="830"/>
                  </a:lnTo>
                  <a:lnTo>
                    <a:pt x="2002" y="827"/>
                  </a:lnTo>
                  <a:lnTo>
                    <a:pt x="1938" y="825"/>
                  </a:lnTo>
                  <a:lnTo>
                    <a:pt x="1868" y="825"/>
                  </a:lnTo>
                  <a:lnTo>
                    <a:pt x="1791" y="826"/>
                  </a:lnTo>
                  <a:lnTo>
                    <a:pt x="1789" y="798"/>
                  </a:lnTo>
                  <a:close/>
                  <a:moveTo>
                    <a:pt x="2223" y="832"/>
                  </a:moveTo>
                  <a:lnTo>
                    <a:pt x="2234" y="836"/>
                  </a:lnTo>
                  <a:lnTo>
                    <a:pt x="2243" y="840"/>
                  </a:lnTo>
                  <a:lnTo>
                    <a:pt x="2252" y="845"/>
                  </a:lnTo>
                  <a:lnTo>
                    <a:pt x="2258" y="850"/>
                  </a:lnTo>
                  <a:lnTo>
                    <a:pt x="2264" y="856"/>
                  </a:lnTo>
                  <a:lnTo>
                    <a:pt x="2269" y="861"/>
                  </a:lnTo>
                  <a:lnTo>
                    <a:pt x="2273" y="868"/>
                  </a:lnTo>
                  <a:lnTo>
                    <a:pt x="2274" y="875"/>
                  </a:lnTo>
                  <a:lnTo>
                    <a:pt x="2247" y="880"/>
                  </a:lnTo>
                  <a:lnTo>
                    <a:pt x="2246" y="877"/>
                  </a:lnTo>
                  <a:lnTo>
                    <a:pt x="2244" y="875"/>
                  </a:lnTo>
                  <a:lnTo>
                    <a:pt x="2242" y="871"/>
                  </a:lnTo>
                  <a:lnTo>
                    <a:pt x="2237" y="869"/>
                  </a:lnTo>
                  <a:lnTo>
                    <a:pt x="2227" y="863"/>
                  </a:lnTo>
                  <a:lnTo>
                    <a:pt x="2213" y="857"/>
                  </a:lnTo>
                  <a:lnTo>
                    <a:pt x="2223" y="832"/>
                  </a:lnTo>
                  <a:close/>
                  <a:moveTo>
                    <a:pt x="2274" y="875"/>
                  </a:moveTo>
                  <a:lnTo>
                    <a:pt x="2275" y="881"/>
                  </a:lnTo>
                  <a:lnTo>
                    <a:pt x="2274" y="888"/>
                  </a:lnTo>
                  <a:lnTo>
                    <a:pt x="2273" y="895"/>
                  </a:lnTo>
                  <a:lnTo>
                    <a:pt x="2268" y="901"/>
                  </a:lnTo>
                  <a:lnTo>
                    <a:pt x="2264" y="908"/>
                  </a:lnTo>
                  <a:lnTo>
                    <a:pt x="2257" y="914"/>
                  </a:lnTo>
                  <a:lnTo>
                    <a:pt x="2250" y="921"/>
                  </a:lnTo>
                  <a:lnTo>
                    <a:pt x="2241" y="928"/>
                  </a:lnTo>
                  <a:lnTo>
                    <a:pt x="2225" y="906"/>
                  </a:lnTo>
                  <a:lnTo>
                    <a:pt x="2236" y="898"/>
                  </a:lnTo>
                  <a:lnTo>
                    <a:pt x="2243" y="891"/>
                  </a:lnTo>
                  <a:lnTo>
                    <a:pt x="2245" y="888"/>
                  </a:lnTo>
                  <a:lnTo>
                    <a:pt x="2246" y="885"/>
                  </a:lnTo>
                  <a:lnTo>
                    <a:pt x="2247" y="882"/>
                  </a:lnTo>
                  <a:lnTo>
                    <a:pt x="2247" y="880"/>
                  </a:lnTo>
                  <a:lnTo>
                    <a:pt x="2274" y="875"/>
                  </a:lnTo>
                  <a:close/>
                  <a:moveTo>
                    <a:pt x="2241" y="928"/>
                  </a:moveTo>
                  <a:lnTo>
                    <a:pt x="2231" y="934"/>
                  </a:lnTo>
                  <a:lnTo>
                    <a:pt x="2219" y="941"/>
                  </a:lnTo>
                  <a:lnTo>
                    <a:pt x="2205" y="948"/>
                  </a:lnTo>
                  <a:lnTo>
                    <a:pt x="2191" y="954"/>
                  </a:lnTo>
                  <a:lnTo>
                    <a:pt x="2157" y="968"/>
                  </a:lnTo>
                  <a:lnTo>
                    <a:pt x="2117" y="981"/>
                  </a:lnTo>
                  <a:lnTo>
                    <a:pt x="2070" y="994"/>
                  </a:lnTo>
                  <a:lnTo>
                    <a:pt x="2017" y="1007"/>
                  </a:lnTo>
                  <a:lnTo>
                    <a:pt x="1959" y="1021"/>
                  </a:lnTo>
                  <a:lnTo>
                    <a:pt x="1893" y="1034"/>
                  </a:lnTo>
                  <a:lnTo>
                    <a:pt x="1888" y="1006"/>
                  </a:lnTo>
                  <a:lnTo>
                    <a:pt x="1952" y="994"/>
                  </a:lnTo>
                  <a:lnTo>
                    <a:pt x="2010" y="981"/>
                  </a:lnTo>
                  <a:lnTo>
                    <a:pt x="2060" y="968"/>
                  </a:lnTo>
                  <a:lnTo>
                    <a:pt x="2106" y="955"/>
                  </a:lnTo>
                  <a:lnTo>
                    <a:pt x="2146" y="942"/>
                  </a:lnTo>
                  <a:lnTo>
                    <a:pt x="2178" y="930"/>
                  </a:lnTo>
                  <a:lnTo>
                    <a:pt x="2192" y="923"/>
                  </a:lnTo>
                  <a:lnTo>
                    <a:pt x="2204" y="918"/>
                  </a:lnTo>
                  <a:lnTo>
                    <a:pt x="2216" y="911"/>
                  </a:lnTo>
                  <a:lnTo>
                    <a:pt x="2225" y="906"/>
                  </a:lnTo>
                  <a:lnTo>
                    <a:pt x="2241" y="928"/>
                  </a:lnTo>
                  <a:close/>
                  <a:moveTo>
                    <a:pt x="1887" y="1034"/>
                  </a:moveTo>
                  <a:lnTo>
                    <a:pt x="1826" y="1018"/>
                  </a:lnTo>
                  <a:lnTo>
                    <a:pt x="1888" y="1006"/>
                  </a:lnTo>
                  <a:lnTo>
                    <a:pt x="1890" y="1021"/>
                  </a:lnTo>
                  <a:lnTo>
                    <a:pt x="1887" y="1034"/>
                  </a:lnTo>
                  <a:close/>
                  <a:moveTo>
                    <a:pt x="1893" y="1006"/>
                  </a:moveTo>
                  <a:lnTo>
                    <a:pt x="1980" y="1030"/>
                  </a:lnTo>
                  <a:lnTo>
                    <a:pt x="2057" y="1052"/>
                  </a:lnTo>
                  <a:lnTo>
                    <a:pt x="2127" y="1073"/>
                  </a:lnTo>
                  <a:lnTo>
                    <a:pt x="2189" y="1094"/>
                  </a:lnTo>
                  <a:lnTo>
                    <a:pt x="2216" y="1105"/>
                  </a:lnTo>
                  <a:lnTo>
                    <a:pt x="2242" y="1115"/>
                  </a:lnTo>
                  <a:lnTo>
                    <a:pt x="2265" y="1125"/>
                  </a:lnTo>
                  <a:lnTo>
                    <a:pt x="2287" y="1134"/>
                  </a:lnTo>
                  <a:lnTo>
                    <a:pt x="2306" y="1143"/>
                  </a:lnTo>
                  <a:lnTo>
                    <a:pt x="2324" y="1152"/>
                  </a:lnTo>
                  <a:lnTo>
                    <a:pt x="2339" y="1161"/>
                  </a:lnTo>
                  <a:lnTo>
                    <a:pt x="2352" y="1170"/>
                  </a:lnTo>
                  <a:lnTo>
                    <a:pt x="2337" y="1193"/>
                  </a:lnTo>
                  <a:lnTo>
                    <a:pt x="2324" y="1184"/>
                  </a:lnTo>
                  <a:lnTo>
                    <a:pt x="2309" y="1176"/>
                  </a:lnTo>
                  <a:lnTo>
                    <a:pt x="2292" y="1167"/>
                  </a:lnTo>
                  <a:lnTo>
                    <a:pt x="2273" y="1158"/>
                  </a:lnTo>
                  <a:lnTo>
                    <a:pt x="2229" y="1139"/>
                  </a:lnTo>
                  <a:lnTo>
                    <a:pt x="2177" y="1119"/>
                  </a:lnTo>
                  <a:lnTo>
                    <a:pt x="2117" y="1099"/>
                  </a:lnTo>
                  <a:lnTo>
                    <a:pt x="2048" y="1077"/>
                  </a:lnTo>
                  <a:lnTo>
                    <a:pt x="1972" y="1056"/>
                  </a:lnTo>
                  <a:lnTo>
                    <a:pt x="1887" y="1034"/>
                  </a:lnTo>
                  <a:lnTo>
                    <a:pt x="1893" y="1006"/>
                  </a:lnTo>
                  <a:close/>
                  <a:moveTo>
                    <a:pt x="2352" y="1170"/>
                  </a:moveTo>
                  <a:lnTo>
                    <a:pt x="2362" y="1178"/>
                  </a:lnTo>
                  <a:lnTo>
                    <a:pt x="2371" y="1184"/>
                  </a:lnTo>
                  <a:lnTo>
                    <a:pt x="2379" y="1192"/>
                  </a:lnTo>
                  <a:lnTo>
                    <a:pt x="2384" y="1200"/>
                  </a:lnTo>
                  <a:lnTo>
                    <a:pt x="2389" y="1207"/>
                  </a:lnTo>
                  <a:lnTo>
                    <a:pt x="2392" y="1214"/>
                  </a:lnTo>
                  <a:lnTo>
                    <a:pt x="2394" y="1221"/>
                  </a:lnTo>
                  <a:lnTo>
                    <a:pt x="2394" y="1228"/>
                  </a:lnTo>
                  <a:lnTo>
                    <a:pt x="2367" y="1225"/>
                  </a:lnTo>
                  <a:lnTo>
                    <a:pt x="2367" y="1222"/>
                  </a:lnTo>
                  <a:lnTo>
                    <a:pt x="2365" y="1219"/>
                  </a:lnTo>
                  <a:lnTo>
                    <a:pt x="2362" y="1215"/>
                  </a:lnTo>
                  <a:lnTo>
                    <a:pt x="2359" y="1211"/>
                  </a:lnTo>
                  <a:lnTo>
                    <a:pt x="2350" y="1203"/>
                  </a:lnTo>
                  <a:lnTo>
                    <a:pt x="2337" y="1193"/>
                  </a:lnTo>
                  <a:lnTo>
                    <a:pt x="2352" y="1170"/>
                  </a:lnTo>
                  <a:close/>
                  <a:moveTo>
                    <a:pt x="2367" y="1225"/>
                  </a:moveTo>
                  <a:lnTo>
                    <a:pt x="2349" y="1413"/>
                  </a:lnTo>
                  <a:lnTo>
                    <a:pt x="2367" y="1225"/>
                  </a:lnTo>
                  <a:lnTo>
                    <a:pt x="2380" y="1226"/>
                  </a:lnTo>
                  <a:lnTo>
                    <a:pt x="2367" y="1225"/>
                  </a:lnTo>
                  <a:close/>
                  <a:moveTo>
                    <a:pt x="2394" y="1228"/>
                  </a:moveTo>
                  <a:lnTo>
                    <a:pt x="2392" y="1234"/>
                  </a:lnTo>
                  <a:lnTo>
                    <a:pt x="2390" y="1241"/>
                  </a:lnTo>
                  <a:lnTo>
                    <a:pt x="2386" y="1247"/>
                  </a:lnTo>
                  <a:lnTo>
                    <a:pt x="2380" y="1253"/>
                  </a:lnTo>
                  <a:lnTo>
                    <a:pt x="2372" y="1257"/>
                  </a:lnTo>
                  <a:lnTo>
                    <a:pt x="2363" y="1262"/>
                  </a:lnTo>
                  <a:lnTo>
                    <a:pt x="2354" y="1266"/>
                  </a:lnTo>
                  <a:lnTo>
                    <a:pt x="2341" y="1271"/>
                  </a:lnTo>
                  <a:lnTo>
                    <a:pt x="2334" y="1243"/>
                  </a:lnTo>
                  <a:lnTo>
                    <a:pt x="2348" y="1239"/>
                  </a:lnTo>
                  <a:lnTo>
                    <a:pt x="2358" y="1234"/>
                  </a:lnTo>
                  <a:lnTo>
                    <a:pt x="2361" y="1232"/>
                  </a:lnTo>
                  <a:lnTo>
                    <a:pt x="2365" y="1230"/>
                  </a:lnTo>
                  <a:lnTo>
                    <a:pt x="2366" y="1228"/>
                  </a:lnTo>
                  <a:lnTo>
                    <a:pt x="2367" y="1225"/>
                  </a:lnTo>
                  <a:lnTo>
                    <a:pt x="2394" y="1228"/>
                  </a:lnTo>
                  <a:close/>
                  <a:moveTo>
                    <a:pt x="2341" y="1271"/>
                  </a:moveTo>
                  <a:lnTo>
                    <a:pt x="2328" y="1273"/>
                  </a:lnTo>
                  <a:lnTo>
                    <a:pt x="2313" y="1276"/>
                  </a:lnTo>
                  <a:lnTo>
                    <a:pt x="2296" y="1278"/>
                  </a:lnTo>
                  <a:lnTo>
                    <a:pt x="2277" y="1281"/>
                  </a:lnTo>
                  <a:lnTo>
                    <a:pt x="2234" y="1283"/>
                  </a:lnTo>
                  <a:lnTo>
                    <a:pt x="2185" y="1283"/>
                  </a:lnTo>
                  <a:lnTo>
                    <a:pt x="2128" y="1282"/>
                  </a:lnTo>
                  <a:lnTo>
                    <a:pt x="2065" y="1278"/>
                  </a:lnTo>
                  <a:lnTo>
                    <a:pt x="1994" y="1273"/>
                  </a:lnTo>
                  <a:lnTo>
                    <a:pt x="1917" y="1265"/>
                  </a:lnTo>
                  <a:lnTo>
                    <a:pt x="1919" y="1238"/>
                  </a:lnTo>
                  <a:lnTo>
                    <a:pt x="1995" y="1245"/>
                  </a:lnTo>
                  <a:lnTo>
                    <a:pt x="2065" y="1251"/>
                  </a:lnTo>
                  <a:lnTo>
                    <a:pt x="2128" y="1254"/>
                  </a:lnTo>
                  <a:lnTo>
                    <a:pt x="2183" y="1256"/>
                  </a:lnTo>
                  <a:lnTo>
                    <a:pt x="2231" y="1255"/>
                  </a:lnTo>
                  <a:lnTo>
                    <a:pt x="2273" y="1253"/>
                  </a:lnTo>
                  <a:lnTo>
                    <a:pt x="2290" y="1251"/>
                  </a:lnTo>
                  <a:lnTo>
                    <a:pt x="2307" y="1249"/>
                  </a:lnTo>
                  <a:lnTo>
                    <a:pt x="2321" y="1246"/>
                  </a:lnTo>
                  <a:lnTo>
                    <a:pt x="2334" y="1243"/>
                  </a:lnTo>
                  <a:lnTo>
                    <a:pt x="2341" y="1271"/>
                  </a:lnTo>
                  <a:close/>
                  <a:moveTo>
                    <a:pt x="1911" y="1264"/>
                  </a:moveTo>
                  <a:lnTo>
                    <a:pt x="1855" y="1231"/>
                  </a:lnTo>
                  <a:lnTo>
                    <a:pt x="1919" y="1238"/>
                  </a:lnTo>
                  <a:lnTo>
                    <a:pt x="1918" y="1252"/>
                  </a:lnTo>
                  <a:lnTo>
                    <a:pt x="1911" y="1264"/>
                  </a:lnTo>
                  <a:close/>
                  <a:moveTo>
                    <a:pt x="1924" y="1240"/>
                  </a:moveTo>
                  <a:lnTo>
                    <a:pt x="1991" y="1280"/>
                  </a:lnTo>
                  <a:lnTo>
                    <a:pt x="2050" y="1316"/>
                  </a:lnTo>
                  <a:lnTo>
                    <a:pt x="2102" y="1351"/>
                  </a:lnTo>
                  <a:lnTo>
                    <a:pt x="2148" y="1384"/>
                  </a:lnTo>
                  <a:lnTo>
                    <a:pt x="2186" y="1412"/>
                  </a:lnTo>
                  <a:lnTo>
                    <a:pt x="2220" y="1440"/>
                  </a:lnTo>
                  <a:lnTo>
                    <a:pt x="2233" y="1452"/>
                  </a:lnTo>
                  <a:lnTo>
                    <a:pt x="2245" y="1463"/>
                  </a:lnTo>
                  <a:lnTo>
                    <a:pt x="2255" y="1474"/>
                  </a:lnTo>
                  <a:lnTo>
                    <a:pt x="2264" y="1485"/>
                  </a:lnTo>
                  <a:lnTo>
                    <a:pt x="2242" y="1502"/>
                  </a:lnTo>
                  <a:lnTo>
                    <a:pt x="2234" y="1492"/>
                  </a:lnTo>
                  <a:lnTo>
                    <a:pt x="2224" y="1482"/>
                  </a:lnTo>
                  <a:lnTo>
                    <a:pt x="2212" y="1471"/>
                  </a:lnTo>
                  <a:lnTo>
                    <a:pt x="2199" y="1459"/>
                  </a:lnTo>
                  <a:lnTo>
                    <a:pt x="2168" y="1432"/>
                  </a:lnTo>
                  <a:lnTo>
                    <a:pt x="2130" y="1403"/>
                  </a:lnTo>
                  <a:lnTo>
                    <a:pt x="2085" y="1372"/>
                  </a:lnTo>
                  <a:lnTo>
                    <a:pt x="2034" y="1339"/>
                  </a:lnTo>
                  <a:lnTo>
                    <a:pt x="1975" y="1303"/>
                  </a:lnTo>
                  <a:lnTo>
                    <a:pt x="1911" y="1264"/>
                  </a:lnTo>
                  <a:lnTo>
                    <a:pt x="1924" y="1240"/>
                  </a:lnTo>
                  <a:close/>
                  <a:moveTo>
                    <a:pt x="2264" y="1485"/>
                  </a:moveTo>
                  <a:lnTo>
                    <a:pt x="2272" y="1495"/>
                  </a:lnTo>
                  <a:lnTo>
                    <a:pt x="2277" y="1504"/>
                  </a:lnTo>
                  <a:lnTo>
                    <a:pt x="2282" y="1513"/>
                  </a:lnTo>
                  <a:lnTo>
                    <a:pt x="2284" y="1522"/>
                  </a:lnTo>
                  <a:lnTo>
                    <a:pt x="2285" y="1530"/>
                  </a:lnTo>
                  <a:lnTo>
                    <a:pt x="2285" y="1537"/>
                  </a:lnTo>
                  <a:lnTo>
                    <a:pt x="2284" y="1544"/>
                  </a:lnTo>
                  <a:lnTo>
                    <a:pt x="2281" y="1551"/>
                  </a:lnTo>
                  <a:lnTo>
                    <a:pt x="2257" y="1535"/>
                  </a:lnTo>
                  <a:lnTo>
                    <a:pt x="2258" y="1533"/>
                  </a:lnTo>
                  <a:lnTo>
                    <a:pt x="2258" y="1531"/>
                  </a:lnTo>
                  <a:lnTo>
                    <a:pt x="2257" y="1527"/>
                  </a:lnTo>
                  <a:lnTo>
                    <a:pt x="2256" y="1523"/>
                  </a:lnTo>
                  <a:lnTo>
                    <a:pt x="2251" y="1514"/>
                  </a:lnTo>
                  <a:lnTo>
                    <a:pt x="2242" y="1502"/>
                  </a:lnTo>
                  <a:lnTo>
                    <a:pt x="2264" y="1485"/>
                  </a:lnTo>
                  <a:close/>
                  <a:moveTo>
                    <a:pt x="2281" y="1551"/>
                  </a:moveTo>
                  <a:lnTo>
                    <a:pt x="2276" y="1555"/>
                  </a:lnTo>
                  <a:lnTo>
                    <a:pt x="2271" y="1561"/>
                  </a:lnTo>
                  <a:lnTo>
                    <a:pt x="2264" y="1564"/>
                  </a:lnTo>
                  <a:lnTo>
                    <a:pt x="2256" y="1567"/>
                  </a:lnTo>
                  <a:lnTo>
                    <a:pt x="2247" y="1569"/>
                  </a:lnTo>
                  <a:lnTo>
                    <a:pt x="2237" y="1570"/>
                  </a:lnTo>
                  <a:lnTo>
                    <a:pt x="2225" y="1572"/>
                  </a:lnTo>
                  <a:lnTo>
                    <a:pt x="2213" y="1570"/>
                  </a:lnTo>
                  <a:lnTo>
                    <a:pt x="2214" y="1543"/>
                  </a:lnTo>
                  <a:lnTo>
                    <a:pt x="2231" y="1543"/>
                  </a:lnTo>
                  <a:lnTo>
                    <a:pt x="2243" y="1542"/>
                  </a:lnTo>
                  <a:lnTo>
                    <a:pt x="2248" y="1541"/>
                  </a:lnTo>
                  <a:lnTo>
                    <a:pt x="2252" y="1540"/>
                  </a:lnTo>
                  <a:lnTo>
                    <a:pt x="2255" y="1537"/>
                  </a:lnTo>
                  <a:lnTo>
                    <a:pt x="2257" y="1535"/>
                  </a:lnTo>
                  <a:lnTo>
                    <a:pt x="2281" y="1551"/>
                  </a:lnTo>
                  <a:close/>
                  <a:moveTo>
                    <a:pt x="2213" y="1570"/>
                  </a:moveTo>
                  <a:lnTo>
                    <a:pt x="2198" y="1569"/>
                  </a:lnTo>
                  <a:lnTo>
                    <a:pt x="2180" y="1568"/>
                  </a:lnTo>
                  <a:lnTo>
                    <a:pt x="2160" y="1565"/>
                  </a:lnTo>
                  <a:lnTo>
                    <a:pt x="2139" y="1561"/>
                  </a:lnTo>
                  <a:lnTo>
                    <a:pt x="2116" y="1555"/>
                  </a:lnTo>
                  <a:lnTo>
                    <a:pt x="2090" y="1549"/>
                  </a:lnTo>
                  <a:lnTo>
                    <a:pt x="2064" y="1542"/>
                  </a:lnTo>
                  <a:lnTo>
                    <a:pt x="2035" y="1534"/>
                  </a:lnTo>
                  <a:lnTo>
                    <a:pt x="1973" y="1514"/>
                  </a:lnTo>
                  <a:lnTo>
                    <a:pt x="1904" y="1490"/>
                  </a:lnTo>
                  <a:lnTo>
                    <a:pt x="1828" y="1461"/>
                  </a:lnTo>
                  <a:lnTo>
                    <a:pt x="1746" y="1428"/>
                  </a:lnTo>
                  <a:lnTo>
                    <a:pt x="1756" y="1402"/>
                  </a:lnTo>
                  <a:lnTo>
                    <a:pt x="1838" y="1434"/>
                  </a:lnTo>
                  <a:lnTo>
                    <a:pt x="1912" y="1463"/>
                  </a:lnTo>
                  <a:lnTo>
                    <a:pt x="1980" y="1486"/>
                  </a:lnTo>
                  <a:lnTo>
                    <a:pt x="2041" y="1506"/>
                  </a:lnTo>
                  <a:lnTo>
                    <a:pt x="2069" y="1514"/>
                  </a:lnTo>
                  <a:lnTo>
                    <a:pt x="2095" y="1522"/>
                  </a:lnTo>
                  <a:lnTo>
                    <a:pt x="2119" y="1527"/>
                  </a:lnTo>
                  <a:lnTo>
                    <a:pt x="2142" y="1533"/>
                  </a:lnTo>
                  <a:lnTo>
                    <a:pt x="2162" y="1537"/>
                  </a:lnTo>
                  <a:lnTo>
                    <a:pt x="2181" y="1541"/>
                  </a:lnTo>
                  <a:lnTo>
                    <a:pt x="2199" y="1542"/>
                  </a:lnTo>
                  <a:lnTo>
                    <a:pt x="2214" y="1543"/>
                  </a:lnTo>
                  <a:lnTo>
                    <a:pt x="2213" y="1570"/>
                  </a:lnTo>
                  <a:close/>
                  <a:moveTo>
                    <a:pt x="1741" y="1424"/>
                  </a:moveTo>
                  <a:lnTo>
                    <a:pt x="1698" y="1378"/>
                  </a:lnTo>
                  <a:lnTo>
                    <a:pt x="1756" y="1402"/>
                  </a:lnTo>
                  <a:lnTo>
                    <a:pt x="1751" y="1415"/>
                  </a:lnTo>
                  <a:lnTo>
                    <a:pt x="1741" y="1424"/>
                  </a:lnTo>
                  <a:close/>
                  <a:moveTo>
                    <a:pt x="1762" y="1406"/>
                  </a:moveTo>
                  <a:lnTo>
                    <a:pt x="1805" y="1453"/>
                  </a:lnTo>
                  <a:lnTo>
                    <a:pt x="1844" y="1497"/>
                  </a:lnTo>
                  <a:lnTo>
                    <a:pt x="1877" y="1538"/>
                  </a:lnTo>
                  <a:lnTo>
                    <a:pt x="1906" y="1576"/>
                  </a:lnTo>
                  <a:lnTo>
                    <a:pt x="1929" y="1609"/>
                  </a:lnTo>
                  <a:lnTo>
                    <a:pt x="1948" y="1639"/>
                  </a:lnTo>
                  <a:lnTo>
                    <a:pt x="1955" y="1652"/>
                  </a:lnTo>
                  <a:lnTo>
                    <a:pt x="1962" y="1666"/>
                  </a:lnTo>
                  <a:lnTo>
                    <a:pt x="1968" y="1678"/>
                  </a:lnTo>
                  <a:lnTo>
                    <a:pt x="1972" y="1688"/>
                  </a:lnTo>
                  <a:lnTo>
                    <a:pt x="1945" y="1698"/>
                  </a:lnTo>
                  <a:lnTo>
                    <a:pt x="1942" y="1687"/>
                  </a:lnTo>
                  <a:lnTo>
                    <a:pt x="1937" y="1676"/>
                  </a:lnTo>
                  <a:lnTo>
                    <a:pt x="1930" y="1663"/>
                  </a:lnTo>
                  <a:lnTo>
                    <a:pt x="1923" y="1651"/>
                  </a:lnTo>
                  <a:lnTo>
                    <a:pt x="1904" y="1622"/>
                  </a:lnTo>
                  <a:lnTo>
                    <a:pt x="1881" y="1589"/>
                  </a:lnTo>
                  <a:lnTo>
                    <a:pt x="1854" y="1554"/>
                  </a:lnTo>
                  <a:lnTo>
                    <a:pt x="1822" y="1514"/>
                  </a:lnTo>
                  <a:lnTo>
                    <a:pt x="1784" y="1471"/>
                  </a:lnTo>
                  <a:lnTo>
                    <a:pt x="1741" y="1424"/>
                  </a:lnTo>
                  <a:lnTo>
                    <a:pt x="1762" y="1406"/>
                  </a:lnTo>
                  <a:close/>
                  <a:moveTo>
                    <a:pt x="1972" y="1688"/>
                  </a:moveTo>
                  <a:lnTo>
                    <a:pt x="1975" y="1699"/>
                  </a:lnTo>
                  <a:lnTo>
                    <a:pt x="1977" y="1709"/>
                  </a:lnTo>
                  <a:lnTo>
                    <a:pt x="1979" y="1718"/>
                  </a:lnTo>
                  <a:lnTo>
                    <a:pt x="1979" y="1725"/>
                  </a:lnTo>
                  <a:lnTo>
                    <a:pt x="1976" y="1733"/>
                  </a:lnTo>
                  <a:lnTo>
                    <a:pt x="1974" y="1740"/>
                  </a:lnTo>
                  <a:lnTo>
                    <a:pt x="1971" y="1745"/>
                  </a:lnTo>
                  <a:lnTo>
                    <a:pt x="1966" y="1751"/>
                  </a:lnTo>
                  <a:lnTo>
                    <a:pt x="1948" y="1730"/>
                  </a:lnTo>
                  <a:lnTo>
                    <a:pt x="1950" y="1728"/>
                  </a:lnTo>
                  <a:lnTo>
                    <a:pt x="1950" y="1725"/>
                  </a:lnTo>
                  <a:lnTo>
                    <a:pt x="1951" y="1722"/>
                  </a:lnTo>
                  <a:lnTo>
                    <a:pt x="1951" y="1719"/>
                  </a:lnTo>
                  <a:lnTo>
                    <a:pt x="1950" y="1709"/>
                  </a:lnTo>
                  <a:lnTo>
                    <a:pt x="1945" y="1698"/>
                  </a:lnTo>
                  <a:lnTo>
                    <a:pt x="1972" y="1688"/>
                  </a:lnTo>
                  <a:close/>
                  <a:moveTo>
                    <a:pt x="1966" y="1751"/>
                  </a:moveTo>
                  <a:lnTo>
                    <a:pt x="1961" y="1754"/>
                  </a:lnTo>
                  <a:lnTo>
                    <a:pt x="1954" y="1757"/>
                  </a:lnTo>
                  <a:lnTo>
                    <a:pt x="1948" y="1759"/>
                  </a:lnTo>
                  <a:lnTo>
                    <a:pt x="1940" y="1760"/>
                  </a:lnTo>
                  <a:lnTo>
                    <a:pt x="1931" y="1760"/>
                  </a:lnTo>
                  <a:lnTo>
                    <a:pt x="1921" y="1759"/>
                  </a:lnTo>
                  <a:lnTo>
                    <a:pt x="1911" y="1757"/>
                  </a:lnTo>
                  <a:lnTo>
                    <a:pt x="1900" y="1754"/>
                  </a:lnTo>
                  <a:lnTo>
                    <a:pt x="1908" y="1728"/>
                  </a:lnTo>
                  <a:lnTo>
                    <a:pt x="1922" y="1731"/>
                  </a:lnTo>
                  <a:lnTo>
                    <a:pt x="1933" y="1733"/>
                  </a:lnTo>
                  <a:lnTo>
                    <a:pt x="1939" y="1733"/>
                  </a:lnTo>
                  <a:lnTo>
                    <a:pt x="1942" y="1732"/>
                  </a:lnTo>
                  <a:lnTo>
                    <a:pt x="1945" y="1731"/>
                  </a:lnTo>
                  <a:lnTo>
                    <a:pt x="1948" y="1730"/>
                  </a:lnTo>
                  <a:lnTo>
                    <a:pt x="1966" y="1751"/>
                  </a:lnTo>
                  <a:close/>
                  <a:moveTo>
                    <a:pt x="1900" y="1754"/>
                  </a:moveTo>
                  <a:lnTo>
                    <a:pt x="1886" y="1750"/>
                  </a:lnTo>
                  <a:lnTo>
                    <a:pt x="1871" y="1744"/>
                  </a:lnTo>
                  <a:lnTo>
                    <a:pt x="1855" y="1736"/>
                  </a:lnTo>
                  <a:lnTo>
                    <a:pt x="1837" y="1729"/>
                  </a:lnTo>
                  <a:lnTo>
                    <a:pt x="1818" y="1719"/>
                  </a:lnTo>
                  <a:lnTo>
                    <a:pt x="1798" y="1708"/>
                  </a:lnTo>
                  <a:lnTo>
                    <a:pt x="1777" y="1695"/>
                  </a:lnTo>
                  <a:lnTo>
                    <a:pt x="1755" y="1682"/>
                  </a:lnTo>
                  <a:lnTo>
                    <a:pt x="1706" y="1651"/>
                  </a:lnTo>
                  <a:lnTo>
                    <a:pt x="1653" y="1615"/>
                  </a:lnTo>
                  <a:lnTo>
                    <a:pt x="1596" y="1573"/>
                  </a:lnTo>
                  <a:lnTo>
                    <a:pt x="1534" y="1525"/>
                  </a:lnTo>
                  <a:lnTo>
                    <a:pt x="1551" y="1503"/>
                  </a:lnTo>
                  <a:lnTo>
                    <a:pt x="1611" y="1549"/>
                  </a:lnTo>
                  <a:lnTo>
                    <a:pt x="1669" y="1590"/>
                  </a:lnTo>
                  <a:lnTo>
                    <a:pt x="1720" y="1627"/>
                  </a:lnTo>
                  <a:lnTo>
                    <a:pt x="1767" y="1658"/>
                  </a:lnTo>
                  <a:lnTo>
                    <a:pt x="1810" y="1682"/>
                  </a:lnTo>
                  <a:lnTo>
                    <a:pt x="1847" y="1703"/>
                  </a:lnTo>
                  <a:lnTo>
                    <a:pt x="1865" y="1711"/>
                  </a:lnTo>
                  <a:lnTo>
                    <a:pt x="1880" y="1718"/>
                  </a:lnTo>
                  <a:lnTo>
                    <a:pt x="1895" y="1723"/>
                  </a:lnTo>
                  <a:lnTo>
                    <a:pt x="1908" y="1728"/>
                  </a:lnTo>
                  <a:lnTo>
                    <a:pt x="1900" y="1754"/>
                  </a:lnTo>
                  <a:close/>
                  <a:moveTo>
                    <a:pt x="1531" y="1521"/>
                  </a:moveTo>
                  <a:lnTo>
                    <a:pt x="1491" y="1457"/>
                  </a:lnTo>
                  <a:lnTo>
                    <a:pt x="1551" y="1503"/>
                  </a:lnTo>
                  <a:lnTo>
                    <a:pt x="1543" y="1514"/>
                  </a:lnTo>
                  <a:lnTo>
                    <a:pt x="1531" y="1521"/>
                  </a:lnTo>
                  <a:close/>
                  <a:moveTo>
                    <a:pt x="1554" y="1506"/>
                  </a:moveTo>
                  <a:lnTo>
                    <a:pt x="1591" y="1568"/>
                  </a:lnTo>
                  <a:lnTo>
                    <a:pt x="1624" y="1625"/>
                  </a:lnTo>
                  <a:lnTo>
                    <a:pt x="1652" y="1676"/>
                  </a:lnTo>
                  <a:lnTo>
                    <a:pt x="1678" y="1721"/>
                  </a:lnTo>
                  <a:lnTo>
                    <a:pt x="1698" y="1762"/>
                  </a:lnTo>
                  <a:lnTo>
                    <a:pt x="1714" y="1797"/>
                  </a:lnTo>
                  <a:lnTo>
                    <a:pt x="1728" y="1826"/>
                  </a:lnTo>
                  <a:lnTo>
                    <a:pt x="1736" y="1850"/>
                  </a:lnTo>
                  <a:lnTo>
                    <a:pt x="1710" y="1859"/>
                  </a:lnTo>
                  <a:lnTo>
                    <a:pt x="1701" y="1836"/>
                  </a:lnTo>
                  <a:lnTo>
                    <a:pt x="1689" y="1807"/>
                  </a:lnTo>
                  <a:lnTo>
                    <a:pt x="1672" y="1773"/>
                  </a:lnTo>
                  <a:lnTo>
                    <a:pt x="1652" y="1733"/>
                  </a:lnTo>
                  <a:lnTo>
                    <a:pt x="1628" y="1688"/>
                  </a:lnTo>
                  <a:lnTo>
                    <a:pt x="1599" y="1637"/>
                  </a:lnTo>
                  <a:lnTo>
                    <a:pt x="1567" y="1582"/>
                  </a:lnTo>
                  <a:lnTo>
                    <a:pt x="1531" y="1521"/>
                  </a:lnTo>
                  <a:lnTo>
                    <a:pt x="1554" y="1506"/>
                  </a:lnTo>
                  <a:close/>
                  <a:moveTo>
                    <a:pt x="1736" y="1850"/>
                  </a:moveTo>
                  <a:lnTo>
                    <a:pt x="1740" y="1860"/>
                  </a:lnTo>
                  <a:lnTo>
                    <a:pt x="1741" y="1869"/>
                  </a:lnTo>
                  <a:lnTo>
                    <a:pt x="1742" y="1878"/>
                  </a:lnTo>
                  <a:lnTo>
                    <a:pt x="1743" y="1885"/>
                  </a:lnTo>
                  <a:lnTo>
                    <a:pt x="1742" y="1891"/>
                  </a:lnTo>
                  <a:lnTo>
                    <a:pt x="1741" y="1896"/>
                  </a:lnTo>
                  <a:lnTo>
                    <a:pt x="1737" y="1900"/>
                  </a:lnTo>
                  <a:lnTo>
                    <a:pt x="1734" y="1905"/>
                  </a:lnTo>
                  <a:lnTo>
                    <a:pt x="1718" y="1882"/>
                  </a:lnTo>
                  <a:lnTo>
                    <a:pt x="1715" y="1877"/>
                  </a:lnTo>
                  <a:lnTo>
                    <a:pt x="1710" y="1859"/>
                  </a:lnTo>
                  <a:lnTo>
                    <a:pt x="1736" y="1850"/>
                  </a:lnTo>
                  <a:close/>
                  <a:moveTo>
                    <a:pt x="1734" y="1905"/>
                  </a:moveTo>
                  <a:lnTo>
                    <a:pt x="1763" y="1881"/>
                  </a:lnTo>
                  <a:lnTo>
                    <a:pt x="1734" y="1905"/>
                  </a:lnTo>
                  <a:lnTo>
                    <a:pt x="1726" y="1893"/>
                  </a:lnTo>
                  <a:lnTo>
                    <a:pt x="1734" y="1905"/>
                  </a:lnTo>
                  <a:close/>
                  <a:moveTo>
                    <a:pt x="1734" y="1905"/>
                  </a:moveTo>
                  <a:lnTo>
                    <a:pt x="1730" y="1907"/>
                  </a:lnTo>
                  <a:lnTo>
                    <a:pt x="1725" y="1908"/>
                  </a:lnTo>
                  <a:lnTo>
                    <a:pt x="1720" y="1908"/>
                  </a:lnTo>
                  <a:lnTo>
                    <a:pt x="1714" y="1907"/>
                  </a:lnTo>
                  <a:lnTo>
                    <a:pt x="1708" y="1905"/>
                  </a:lnTo>
                  <a:lnTo>
                    <a:pt x="1700" y="1900"/>
                  </a:lnTo>
                  <a:lnTo>
                    <a:pt x="1692" y="1896"/>
                  </a:lnTo>
                  <a:lnTo>
                    <a:pt x="1684" y="1889"/>
                  </a:lnTo>
                  <a:lnTo>
                    <a:pt x="1702" y="1868"/>
                  </a:lnTo>
                  <a:lnTo>
                    <a:pt x="1713" y="1879"/>
                  </a:lnTo>
                  <a:lnTo>
                    <a:pt x="1718" y="1882"/>
                  </a:lnTo>
                  <a:lnTo>
                    <a:pt x="1734" y="1905"/>
                  </a:lnTo>
                  <a:close/>
                  <a:moveTo>
                    <a:pt x="1684" y="1889"/>
                  </a:moveTo>
                  <a:lnTo>
                    <a:pt x="1837" y="2016"/>
                  </a:lnTo>
                  <a:lnTo>
                    <a:pt x="1684" y="1889"/>
                  </a:lnTo>
                  <a:lnTo>
                    <a:pt x="1693" y="1878"/>
                  </a:lnTo>
                  <a:lnTo>
                    <a:pt x="1684" y="1889"/>
                  </a:lnTo>
                  <a:close/>
                  <a:moveTo>
                    <a:pt x="1684" y="1889"/>
                  </a:moveTo>
                  <a:lnTo>
                    <a:pt x="1667" y="1874"/>
                  </a:lnTo>
                  <a:lnTo>
                    <a:pt x="1646" y="1853"/>
                  </a:lnTo>
                  <a:lnTo>
                    <a:pt x="1622" y="1826"/>
                  </a:lnTo>
                  <a:lnTo>
                    <a:pt x="1595" y="1794"/>
                  </a:lnTo>
                  <a:lnTo>
                    <a:pt x="1565" y="1757"/>
                  </a:lnTo>
                  <a:lnTo>
                    <a:pt x="1531" y="1714"/>
                  </a:lnTo>
                  <a:lnTo>
                    <a:pt x="1494" y="1667"/>
                  </a:lnTo>
                  <a:lnTo>
                    <a:pt x="1454" y="1614"/>
                  </a:lnTo>
                  <a:lnTo>
                    <a:pt x="1478" y="1597"/>
                  </a:lnTo>
                  <a:lnTo>
                    <a:pt x="1516" y="1649"/>
                  </a:lnTo>
                  <a:lnTo>
                    <a:pt x="1553" y="1697"/>
                  </a:lnTo>
                  <a:lnTo>
                    <a:pt x="1585" y="1739"/>
                  </a:lnTo>
                  <a:lnTo>
                    <a:pt x="1615" y="1775"/>
                  </a:lnTo>
                  <a:lnTo>
                    <a:pt x="1641" y="1806"/>
                  </a:lnTo>
                  <a:lnTo>
                    <a:pt x="1666" y="1832"/>
                  </a:lnTo>
                  <a:lnTo>
                    <a:pt x="1685" y="1853"/>
                  </a:lnTo>
                  <a:lnTo>
                    <a:pt x="1702" y="1868"/>
                  </a:lnTo>
                  <a:lnTo>
                    <a:pt x="1684" y="1889"/>
                  </a:lnTo>
                  <a:close/>
                  <a:moveTo>
                    <a:pt x="1452" y="1608"/>
                  </a:moveTo>
                  <a:lnTo>
                    <a:pt x="1433" y="1538"/>
                  </a:lnTo>
                  <a:lnTo>
                    <a:pt x="1478" y="1597"/>
                  </a:lnTo>
                  <a:lnTo>
                    <a:pt x="1465" y="1605"/>
                  </a:lnTo>
                  <a:lnTo>
                    <a:pt x="1452" y="1608"/>
                  </a:lnTo>
                  <a:close/>
                  <a:moveTo>
                    <a:pt x="1480" y="1601"/>
                  </a:moveTo>
                  <a:lnTo>
                    <a:pt x="1494" y="1660"/>
                  </a:lnTo>
                  <a:lnTo>
                    <a:pt x="1506" y="1713"/>
                  </a:lnTo>
                  <a:lnTo>
                    <a:pt x="1516" y="1761"/>
                  </a:lnTo>
                  <a:lnTo>
                    <a:pt x="1523" y="1804"/>
                  </a:lnTo>
                  <a:lnTo>
                    <a:pt x="1527" y="1842"/>
                  </a:lnTo>
                  <a:lnTo>
                    <a:pt x="1530" y="1875"/>
                  </a:lnTo>
                  <a:lnTo>
                    <a:pt x="1530" y="1889"/>
                  </a:lnTo>
                  <a:lnTo>
                    <a:pt x="1530" y="1902"/>
                  </a:lnTo>
                  <a:lnTo>
                    <a:pt x="1528" y="1913"/>
                  </a:lnTo>
                  <a:lnTo>
                    <a:pt x="1527" y="1924"/>
                  </a:lnTo>
                  <a:lnTo>
                    <a:pt x="1500" y="1920"/>
                  </a:lnTo>
                  <a:lnTo>
                    <a:pt x="1502" y="1910"/>
                  </a:lnTo>
                  <a:lnTo>
                    <a:pt x="1502" y="1899"/>
                  </a:lnTo>
                  <a:lnTo>
                    <a:pt x="1502" y="1887"/>
                  </a:lnTo>
                  <a:lnTo>
                    <a:pt x="1502" y="1872"/>
                  </a:lnTo>
                  <a:lnTo>
                    <a:pt x="1500" y="1842"/>
                  </a:lnTo>
                  <a:lnTo>
                    <a:pt x="1495" y="1805"/>
                  </a:lnTo>
                  <a:lnTo>
                    <a:pt x="1489" y="1764"/>
                  </a:lnTo>
                  <a:lnTo>
                    <a:pt x="1479" y="1718"/>
                  </a:lnTo>
                  <a:lnTo>
                    <a:pt x="1466" y="1666"/>
                  </a:lnTo>
                  <a:lnTo>
                    <a:pt x="1452" y="1608"/>
                  </a:lnTo>
                  <a:lnTo>
                    <a:pt x="1480" y="1601"/>
                  </a:lnTo>
                  <a:close/>
                  <a:moveTo>
                    <a:pt x="1527" y="1924"/>
                  </a:moveTo>
                  <a:lnTo>
                    <a:pt x="1525" y="1936"/>
                  </a:lnTo>
                  <a:lnTo>
                    <a:pt x="1522" y="1944"/>
                  </a:lnTo>
                  <a:lnTo>
                    <a:pt x="1518" y="1953"/>
                  </a:lnTo>
                  <a:lnTo>
                    <a:pt x="1514" y="1960"/>
                  </a:lnTo>
                  <a:lnTo>
                    <a:pt x="1510" y="1965"/>
                  </a:lnTo>
                  <a:lnTo>
                    <a:pt x="1504" y="1970"/>
                  </a:lnTo>
                  <a:lnTo>
                    <a:pt x="1497" y="1972"/>
                  </a:lnTo>
                  <a:lnTo>
                    <a:pt x="1491" y="1974"/>
                  </a:lnTo>
                  <a:lnTo>
                    <a:pt x="1488" y="1947"/>
                  </a:lnTo>
                  <a:lnTo>
                    <a:pt x="1490" y="1945"/>
                  </a:lnTo>
                  <a:lnTo>
                    <a:pt x="1491" y="1944"/>
                  </a:lnTo>
                  <a:lnTo>
                    <a:pt x="1493" y="1942"/>
                  </a:lnTo>
                  <a:lnTo>
                    <a:pt x="1495" y="1939"/>
                  </a:lnTo>
                  <a:lnTo>
                    <a:pt x="1497" y="1931"/>
                  </a:lnTo>
                  <a:lnTo>
                    <a:pt x="1500" y="1920"/>
                  </a:lnTo>
                  <a:lnTo>
                    <a:pt x="1527" y="1924"/>
                  </a:lnTo>
                  <a:close/>
                  <a:moveTo>
                    <a:pt x="1491" y="1974"/>
                  </a:moveTo>
                  <a:lnTo>
                    <a:pt x="1484" y="1974"/>
                  </a:lnTo>
                  <a:lnTo>
                    <a:pt x="1478" y="1973"/>
                  </a:lnTo>
                  <a:lnTo>
                    <a:pt x="1470" y="1971"/>
                  </a:lnTo>
                  <a:lnTo>
                    <a:pt x="1463" y="1968"/>
                  </a:lnTo>
                  <a:lnTo>
                    <a:pt x="1455" y="1963"/>
                  </a:lnTo>
                  <a:lnTo>
                    <a:pt x="1447" y="1958"/>
                  </a:lnTo>
                  <a:lnTo>
                    <a:pt x="1439" y="1950"/>
                  </a:lnTo>
                  <a:lnTo>
                    <a:pt x="1430" y="1942"/>
                  </a:lnTo>
                  <a:lnTo>
                    <a:pt x="1450" y="1922"/>
                  </a:lnTo>
                  <a:lnTo>
                    <a:pt x="1462" y="1933"/>
                  </a:lnTo>
                  <a:lnTo>
                    <a:pt x="1472" y="1941"/>
                  </a:lnTo>
                  <a:lnTo>
                    <a:pt x="1476" y="1943"/>
                  </a:lnTo>
                  <a:lnTo>
                    <a:pt x="1480" y="1945"/>
                  </a:lnTo>
                  <a:lnTo>
                    <a:pt x="1484" y="1947"/>
                  </a:lnTo>
                  <a:lnTo>
                    <a:pt x="1488" y="1947"/>
                  </a:lnTo>
                  <a:lnTo>
                    <a:pt x="1491" y="1974"/>
                  </a:lnTo>
                  <a:close/>
                  <a:moveTo>
                    <a:pt x="1430" y="1942"/>
                  </a:moveTo>
                  <a:lnTo>
                    <a:pt x="1419" y="1931"/>
                  </a:lnTo>
                  <a:lnTo>
                    <a:pt x="1408" y="1918"/>
                  </a:lnTo>
                  <a:lnTo>
                    <a:pt x="1397" y="1902"/>
                  </a:lnTo>
                  <a:lnTo>
                    <a:pt x="1384" y="1885"/>
                  </a:lnTo>
                  <a:lnTo>
                    <a:pt x="1371" y="1866"/>
                  </a:lnTo>
                  <a:lnTo>
                    <a:pt x="1358" y="1845"/>
                  </a:lnTo>
                  <a:lnTo>
                    <a:pt x="1344" y="1823"/>
                  </a:lnTo>
                  <a:lnTo>
                    <a:pt x="1329" y="1798"/>
                  </a:lnTo>
                  <a:lnTo>
                    <a:pt x="1299" y="1743"/>
                  </a:lnTo>
                  <a:lnTo>
                    <a:pt x="1269" y="1681"/>
                  </a:lnTo>
                  <a:lnTo>
                    <a:pt x="1235" y="1613"/>
                  </a:lnTo>
                  <a:lnTo>
                    <a:pt x="1201" y="1536"/>
                  </a:lnTo>
                  <a:lnTo>
                    <a:pt x="1226" y="1525"/>
                  </a:lnTo>
                  <a:lnTo>
                    <a:pt x="1261" y="1600"/>
                  </a:lnTo>
                  <a:lnTo>
                    <a:pt x="1293" y="1668"/>
                  </a:lnTo>
                  <a:lnTo>
                    <a:pt x="1323" y="1729"/>
                  </a:lnTo>
                  <a:lnTo>
                    <a:pt x="1353" y="1782"/>
                  </a:lnTo>
                  <a:lnTo>
                    <a:pt x="1366" y="1806"/>
                  </a:lnTo>
                  <a:lnTo>
                    <a:pt x="1380" y="1828"/>
                  </a:lnTo>
                  <a:lnTo>
                    <a:pt x="1392" y="1849"/>
                  </a:lnTo>
                  <a:lnTo>
                    <a:pt x="1406" y="1867"/>
                  </a:lnTo>
                  <a:lnTo>
                    <a:pt x="1417" y="1884"/>
                  </a:lnTo>
                  <a:lnTo>
                    <a:pt x="1429" y="1899"/>
                  </a:lnTo>
                  <a:lnTo>
                    <a:pt x="1440" y="1911"/>
                  </a:lnTo>
                  <a:lnTo>
                    <a:pt x="1450" y="1922"/>
                  </a:lnTo>
                  <a:lnTo>
                    <a:pt x="1430" y="1942"/>
                  </a:lnTo>
                  <a:close/>
                  <a:moveTo>
                    <a:pt x="1200" y="1531"/>
                  </a:moveTo>
                  <a:lnTo>
                    <a:pt x="1199" y="1461"/>
                  </a:lnTo>
                  <a:lnTo>
                    <a:pt x="1226" y="1525"/>
                  </a:lnTo>
                  <a:lnTo>
                    <a:pt x="1214" y="1531"/>
                  </a:lnTo>
                  <a:lnTo>
                    <a:pt x="1200" y="1531"/>
                  </a:lnTo>
                  <a:close/>
                  <a:moveTo>
                    <a:pt x="1228" y="1531"/>
                  </a:moveTo>
                  <a:lnTo>
                    <a:pt x="1229" y="1579"/>
                  </a:lnTo>
                  <a:lnTo>
                    <a:pt x="1228" y="1625"/>
                  </a:lnTo>
                  <a:lnTo>
                    <a:pt x="1226" y="1665"/>
                  </a:lnTo>
                  <a:lnTo>
                    <a:pt x="1225" y="1700"/>
                  </a:lnTo>
                  <a:lnTo>
                    <a:pt x="1223" y="1731"/>
                  </a:lnTo>
                  <a:lnTo>
                    <a:pt x="1220" y="1757"/>
                  </a:lnTo>
                  <a:lnTo>
                    <a:pt x="1217" y="1780"/>
                  </a:lnTo>
                  <a:lnTo>
                    <a:pt x="1212" y="1797"/>
                  </a:lnTo>
                  <a:lnTo>
                    <a:pt x="1186" y="1790"/>
                  </a:lnTo>
                  <a:lnTo>
                    <a:pt x="1190" y="1773"/>
                  </a:lnTo>
                  <a:lnTo>
                    <a:pt x="1193" y="1752"/>
                  </a:lnTo>
                  <a:lnTo>
                    <a:pt x="1196" y="1726"/>
                  </a:lnTo>
                  <a:lnTo>
                    <a:pt x="1198" y="1697"/>
                  </a:lnTo>
                  <a:lnTo>
                    <a:pt x="1200" y="1662"/>
                  </a:lnTo>
                  <a:lnTo>
                    <a:pt x="1200" y="1622"/>
                  </a:lnTo>
                  <a:lnTo>
                    <a:pt x="1201" y="1579"/>
                  </a:lnTo>
                  <a:lnTo>
                    <a:pt x="1200" y="1531"/>
                  </a:lnTo>
                  <a:lnTo>
                    <a:pt x="1228" y="1531"/>
                  </a:lnTo>
                  <a:close/>
                  <a:moveTo>
                    <a:pt x="1212" y="1797"/>
                  </a:moveTo>
                  <a:lnTo>
                    <a:pt x="1210" y="1805"/>
                  </a:lnTo>
                  <a:lnTo>
                    <a:pt x="1207" y="1813"/>
                  </a:lnTo>
                  <a:lnTo>
                    <a:pt x="1204" y="1818"/>
                  </a:lnTo>
                  <a:lnTo>
                    <a:pt x="1200" y="1823"/>
                  </a:lnTo>
                  <a:lnTo>
                    <a:pt x="1197" y="1827"/>
                  </a:lnTo>
                  <a:lnTo>
                    <a:pt x="1192" y="1829"/>
                  </a:lnTo>
                  <a:lnTo>
                    <a:pt x="1188" y="1830"/>
                  </a:lnTo>
                  <a:lnTo>
                    <a:pt x="1183" y="1832"/>
                  </a:lnTo>
                  <a:lnTo>
                    <a:pt x="1183" y="1804"/>
                  </a:lnTo>
                  <a:lnTo>
                    <a:pt x="1184" y="1801"/>
                  </a:lnTo>
                  <a:lnTo>
                    <a:pt x="1186" y="1790"/>
                  </a:lnTo>
                  <a:lnTo>
                    <a:pt x="1212" y="1797"/>
                  </a:lnTo>
                  <a:close/>
                  <a:moveTo>
                    <a:pt x="1183" y="1832"/>
                  </a:moveTo>
                  <a:lnTo>
                    <a:pt x="1180" y="1832"/>
                  </a:lnTo>
                  <a:lnTo>
                    <a:pt x="1177" y="1830"/>
                  </a:lnTo>
                  <a:lnTo>
                    <a:pt x="1173" y="1828"/>
                  </a:lnTo>
                  <a:lnTo>
                    <a:pt x="1170" y="1826"/>
                  </a:lnTo>
                  <a:lnTo>
                    <a:pt x="1165" y="1819"/>
                  </a:lnTo>
                  <a:lnTo>
                    <a:pt x="1158" y="1809"/>
                  </a:lnTo>
                  <a:lnTo>
                    <a:pt x="1151" y="1797"/>
                  </a:lnTo>
                  <a:lnTo>
                    <a:pt x="1146" y="1782"/>
                  </a:lnTo>
                  <a:lnTo>
                    <a:pt x="1140" y="1764"/>
                  </a:lnTo>
                  <a:lnTo>
                    <a:pt x="1135" y="1744"/>
                  </a:lnTo>
                  <a:lnTo>
                    <a:pt x="1161" y="1738"/>
                  </a:lnTo>
                  <a:lnTo>
                    <a:pt x="1169" y="1766"/>
                  </a:lnTo>
                  <a:lnTo>
                    <a:pt x="1176" y="1787"/>
                  </a:lnTo>
                  <a:lnTo>
                    <a:pt x="1178" y="1794"/>
                  </a:lnTo>
                  <a:lnTo>
                    <a:pt x="1180" y="1799"/>
                  </a:lnTo>
                  <a:lnTo>
                    <a:pt x="1182" y="1803"/>
                  </a:lnTo>
                  <a:lnTo>
                    <a:pt x="1183" y="1804"/>
                  </a:lnTo>
                  <a:lnTo>
                    <a:pt x="1183" y="1832"/>
                  </a:lnTo>
                  <a:close/>
                  <a:moveTo>
                    <a:pt x="1161" y="1738"/>
                  </a:moveTo>
                  <a:lnTo>
                    <a:pt x="1130" y="1616"/>
                  </a:lnTo>
                  <a:lnTo>
                    <a:pt x="1161" y="1738"/>
                  </a:lnTo>
                  <a:lnTo>
                    <a:pt x="1148" y="1741"/>
                  </a:lnTo>
                  <a:lnTo>
                    <a:pt x="1161" y="1738"/>
                  </a:lnTo>
                  <a:close/>
                  <a:moveTo>
                    <a:pt x="1135" y="1744"/>
                  </a:moveTo>
                  <a:lnTo>
                    <a:pt x="1129" y="1723"/>
                  </a:lnTo>
                  <a:lnTo>
                    <a:pt x="1125" y="1701"/>
                  </a:lnTo>
                  <a:lnTo>
                    <a:pt x="1119" y="1676"/>
                  </a:lnTo>
                  <a:lnTo>
                    <a:pt x="1115" y="1648"/>
                  </a:lnTo>
                  <a:lnTo>
                    <a:pt x="1109" y="1618"/>
                  </a:lnTo>
                  <a:lnTo>
                    <a:pt x="1105" y="1585"/>
                  </a:lnTo>
                  <a:lnTo>
                    <a:pt x="1099" y="1551"/>
                  </a:lnTo>
                  <a:lnTo>
                    <a:pt x="1095" y="1513"/>
                  </a:lnTo>
                  <a:lnTo>
                    <a:pt x="1121" y="1510"/>
                  </a:lnTo>
                  <a:lnTo>
                    <a:pt x="1127" y="1546"/>
                  </a:lnTo>
                  <a:lnTo>
                    <a:pt x="1131" y="1580"/>
                  </a:lnTo>
                  <a:lnTo>
                    <a:pt x="1137" y="1613"/>
                  </a:lnTo>
                  <a:lnTo>
                    <a:pt x="1141" y="1642"/>
                  </a:lnTo>
                  <a:lnTo>
                    <a:pt x="1147" y="1669"/>
                  </a:lnTo>
                  <a:lnTo>
                    <a:pt x="1151" y="1694"/>
                  </a:lnTo>
                  <a:lnTo>
                    <a:pt x="1156" y="1716"/>
                  </a:lnTo>
                  <a:lnTo>
                    <a:pt x="1161" y="1738"/>
                  </a:lnTo>
                  <a:lnTo>
                    <a:pt x="1135" y="1744"/>
                  </a:lnTo>
                  <a:close/>
                  <a:moveTo>
                    <a:pt x="1095" y="1509"/>
                  </a:moveTo>
                  <a:lnTo>
                    <a:pt x="1111" y="1428"/>
                  </a:lnTo>
                  <a:lnTo>
                    <a:pt x="1121" y="1510"/>
                  </a:lnTo>
                  <a:lnTo>
                    <a:pt x="1108" y="1511"/>
                  </a:lnTo>
                  <a:lnTo>
                    <a:pt x="1095" y="1509"/>
                  </a:lnTo>
                  <a:close/>
                  <a:moveTo>
                    <a:pt x="1121" y="1514"/>
                  </a:moveTo>
                  <a:lnTo>
                    <a:pt x="1109" y="1573"/>
                  </a:lnTo>
                  <a:lnTo>
                    <a:pt x="1096" y="1626"/>
                  </a:lnTo>
                  <a:lnTo>
                    <a:pt x="1084" y="1673"/>
                  </a:lnTo>
                  <a:lnTo>
                    <a:pt x="1072" y="1715"/>
                  </a:lnTo>
                  <a:lnTo>
                    <a:pt x="1059" y="1752"/>
                  </a:lnTo>
                  <a:lnTo>
                    <a:pt x="1048" y="1783"/>
                  </a:lnTo>
                  <a:lnTo>
                    <a:pt x="1038" y="1808"/>
                  </a:lnTo>
                  <a:lnTo>
                    <a:pt x="1029" y="1828"/>
                  </a:lnTo>
                  <a:lnTo>
                    <a:pt x="1004" y="1815"/>
                  </a:lnTo>
                  <a:lnTo>
                    <a:pt x="1014" y="1796"/>
                  </a:lnTo>
                  <a:lnTo>
                    <a:pt x="1024" y="1771"/>
                  </a:lnTo>
                  <a:lnTo>
                    <a:pt x="1034" y="1741"/>
                  </a:lnTo>
                  <a:lnTo>
                    <a:pt x="1046" y="1705"/>
                  </a:lnTo>
                  <a:lnTo>
                    <a:pt x="1057" y="1665"/>
                  </a:lnTo>
                  <a:lnTo>
                    <a:pt x="1069" y="1618"/>
                  </a:lnTo>
                  <a:lnTo>
                    <a:pt x="1082" y="1566"/>
                  </a:lnTo>
                  <a:lnTo>
                    <a:pt x="1095" y="1509"/>
                  </a:lnTo>
                  <a:lnTo>
                    <a:pt x="1121" y="1514"/>
                  </a:lnTo>
                  <a:close/>
                  <a:moveTo>
                    <a:pt x="1029" y="1828"/>
                  </a:moveTo>
                  <a:lnTo>
                    <a:pt x="1024" y="1836"/>
                  </a:lnTo>
                  <a:lnTo>
                    <a:pt x="1019" y="1843"/>
                  </a:lnTo>
                  <a:lnTo>
                    <a:pt x="1014" y="1848"/>
                  </a:lnTo>
                  <a:lnTo>
                    <a:pt x="1010" y="1853"/>
                  </a:lnTo>
                  <a:lnTo>
                    <a:pt x="1004" y="1857"/>
                  </a:lnTo>
                  <a:lnTo>
                    <a:pt x="1000" y="1859"/>
                  </a:lnTo>
                  <a:lnTo>
                    <a:pt x="995" y="1860"/>
                  </a:lnTo>
                  <a:lnTo>
                    <a:pt x="991" y="1860"/>
                  </a:lnTo>
                  <a:lnTo>
                    <a:pt x="992" y="1833"/>
                  </a:lnTo>
                  <a:lnTo>
                    <a:pt x="996" y="1828"/>
                  </a:lnTo>
                  <a:lnTo>
                    <a:pt x="1004" y="1815"/>
                  </a:lnTo>
                  <a:lnTo>
                    <a:pt x="1029" y="1828"/>
                  </a:lnTo>
                  <a:close/>
                  <a:moveTo>
                    <a:pt x="991" y="1860"/>
                  </a:moveTo>
                  <a:lnTo>
                    <a:pt x="985" y="1860"/>
                  </a:lnTo>
                  <a:lnTo>
                    <a:pt x="981" y="1858"/>
                  </a:lnTo>
                  <a:lnTo>
                    <a:pt x="977" y="1855"/>
                  </a:lnTo>
                  <a:lnTo>
                    <a:pt x="972" y="1850"/>
                  </a:lnTo>
                  <a:lnTo>
                    <a:pt x="969" y="1845"/>
                  </a:lnTo>
                  <a:lnTo>
                    <a:pt x="965" y="1839"/>
                  </a:lnTo>
                  <a:lnTo>
                    <a:pt x="963" y="1832"/>
                  </a:lnTo>
                  <a:lnTo>
                    <a:pt x="961" y="1823"/>
                  </a:lnTo>
                  <a:lnTo>
                    <a:pt x="988" y="1816"/>
                  </a:lnTo>
                  <a:lnTo>
                    <a:pt x="991" y="1828"/>
                  </a:lnTo>
                  <a:lnTo>
                    <a:pt x="992" y="1833"/>
                  </a:lnTo>
                  <a:lnTo>
                    <a:pt x="991" y="1860"/>
                  </a:lnTo>
                  <a:close/>
                  <a:moveTo>
                    <a:pt x="961" y="1823"/>
                  </a:moveTo>
                  <a:lnTo>
                    <a:pt x="958" y="1804"/>
                  </a:lnTo>
                  <a:lnTo>
                    <a:pt x="954" y="1780"/>
                  </a:lnTo>
                  <a:lnTo>
                    <a:pt x="953" y="1751"/>
                  </a:lnTo>
                  <a:lnTo>
                    <a:pt x="953" y="1718"/>
                  </a:lnTo>
                  <a:lnTo>
                    <a:pt x="954" y="1679"/>
                  </a:lnTo>
                  <a:lnTo>
                    <a:pt x="957" y="1636"/>
                  </a:lnTo>
                  <a:lnTo>
                    <a:pt x="960" y="1587"/>
                  </a:lnTo>
                  <a:lnTo>
                    <a:pt x="964" y="1534"/>
                  </a:lnTo>
                  <a:lnTo>
                    <a:pt x="992" y="1537"/>
                  </a:lnTo>
                  <a:lnTo>
                    <a:pt x="988" y="1589"/>
                  </a:lnTo>
                  <a:lnTo>
                    <a:pt x="984" y="1636"/>
                  </a:lnTo>
                  <a:lnTo>
                    <a:pt x="982" y="1678"/>
                  </a:lnTo>
                  <a:lnTo>
                    <a:pt x="981" y="1715"/>
                  </a:lnTo>
                  <a:lnTo>
                    <a:pt x="981" y="1747"/>
                  </a:lnTo>
                  <a:lnTo>
                    <a:pt x="982" y="1775"/>
                  </a:lnTo>
                  <a:lnTo>
                    <a:pt x="984" y="1798"/>
                  </a:lnTo>
                  <a:lnTo>
                    <a:pt x="988" y="1816"/>
                  </a:lnTo>
                  <a:lnTo>
                    <a:pt x="961" y="1823"/>
                  </a:lnTo>
                  <a:close/>
                  <a:moveTo>
                    <a:pt x="965" y="1530"/>
                  </a:moveTo>
                  <a:lnTo>
                    <a:pt x="999" y="1457"/>
                  </a:lnTo>
                  <a:lnTo>
                    <a:pt x="992" y="1537"/>
                  </a:lnTo>
                  <a:lnTo>
                    <a:pt x="978" y="1536"/>
                  </a:lnTo>
                  <a:lnTo>
                    <a:pt x="965" y="1530"/>
                  </a:lnTo>
                  <a:close/>
                  <a:moveTo>
                    <a:pt x="990" y="1542"/>
                  </a:moveTo>
                  <a:lnTo>
                    <a:pt x="969" y="1587"/>
                  </a:lnTo>
                  <a:lnTo>
                    <a:pt x="948" y="1629"/>
                  </a:lnTo>
                  <a:lnTo>
                    <a:pt x="929" y="1666"/>
                  </a:lnTo>
                  <a:lnTo>
                    <a:pt x="911" y="1698"/>
                  </a:lnTo>
                  <a:lnTo>
                    <a:pt x="895" y="1725"/>
                  </a:lnTo>
                  <a:lnTo>
                    <a:pt x="880" y="1749"/>
                  </a:lnTo>
                  <a:lnTo>
                    <a:pt x="867" y="1767"/>
                  </a:lnTo>
                  <a:lnTo>
                    <a:pt x="856" y="1781"/>
                  </a:lnTo>
                  <a:lnTo>
                    <a:pt x="835" y="1763"/>
                  </a:lnTo>
                  <a:lnTo>
                    <a:pt x="846" y="1749"/>
                  </a:lnTo>
                  <a:lnTo>
                    <a:pt x="858" y="1731"/>
                  </a:lnTo>
                  <a:lnTo>
                    <a:pt x="873" y="1709"/>
                  </a:lnTo>
                  <a:lnTo>
                    <a:pt x="888" y="1682"/>
                  </a:lnTo>
                  <a:lnTo>
                    <a:pt x="906" y="1651"/>
                  </a:lnTo>
                  <a:lnTo>
                    <a:pt x="925" y="1615"/>
                  </a:lnTo>
                  <a:lnTo>
                    <a:pt x="944" y="1575"/>
                  </a:lnTo>
                  <a:lnTo>
                    <a:pt x="965" y="1530"/>
                  </a:lnTo>
                  <a:lnTo>
                    <a:pt x="990" y="1542"/>
                  </a:lnTo>
                  <a:close/>
                  <a:moveTo>
                    <a:pt x="856" y="1781"/>
                  </a:moveTo>
                  <a:lnTo>
                    <a:pt x="849" y="1787"/>
                  </a:lnTo>
                  <a:lnTo>
                    <a:pt x="843" y="1793"/>
                  </a:lnTo>
                  <a:lnTo>
                    <a:pt x="837" y="1796"/>
                  </a:lnTo>
                  <a:lnTo>
                    <a:pt x="832" y="1799"/>
                  </a:lnTo>
                  <a:lnTo>
                    <a:pt x="826" y="1801"/>
                  </a:lnTo>
                  <a:lnTo>
                    <a:pt x="822" y="1801"/>
                  </a:lnTo>
                  <a:lnTo>
                    <a:pt x="816" y="1801"/>
                  </a:lnTo>
                  <a:lnTo>
                    <a:pt x="812" y="1798"/>
                  </a:lnTo>
                  <a:lnTo>
                    <a:pt x="826" y="1774"/>
                  </a:lnTo>
                  <a:lnTo>
                    <a:pt x="828" y="1772"/>
                  </a:lnTo>
                  <a:lnTo>
                    <a:pt x="835" y="1763"/>
                  </a:lnTo>
                  <a:lnTo>
                    <a:pt x="856" y="1781"/>
                  </a:lnTo>
                  <a:close/>
                  <a:moveTo>
                    <a:pt x="812" y="1798"/>
                  </a:moveTo>
                  <a:lnTo>
                    <a:pt x="808" y="1795"/>
                  </a:lnTo>
                  <a:lnTo>
                    <a:pt x="805" y="1792"/>
                  </a:lnTo>
                  <a:lnTo>
                    <a:pt x="802" y="1787"/>
                  </a:lnTo>
                  <a:lnTo>
                    <a:pt x="800" y="1782"/>
                  </a:lnTo>
                  <a:lnTo>
                    <a:pt x="798" y="1775"/>
                  </a:lnTo>
                  <a:lnTo>
                    <a:pt x="797" y="1768"/>
                  </a:lnTo>
                  <a:lnTo>
                    <a:pt x="797" y="1761"/>
                  </a:lnTo>
                  <a:lnTo>
                    <a:pt x="797" y="1752"/>
                  </a:lnTo>
                  <a:lnTo>
                    <a:pt x="825" y="1752"/>
                  </a:lnTo>
                  <a:lnTo>
                    <a:pt x="825" y="1768"/>
                  </a:lnTo>
                  <a:lnTo>
                    <a:pt x="826" y="1774"/>
                  </a:lnTo>
                  <a:lnTo>
                    <a:pt x="812" y="1798"/>
                  </a:lnTo>
                  <a:close/>
                  <a:moveTo>
                    <a:pt x="797" y="1752"/>
                  </a:moveTo>
                  <a:lnTo>
                    <a:pt x="798" y="1729"/>
                  </a:lnTo>
                  <a:lnTo>
                    <a:pt x="803" y="1701"/>
                  </a:lnTo>
                  <a:lnTo>
                    <a:pt x="810" y="1669"/>
                  </a:lnTo>
                  <a:lnTo>
                    <a:pt x="818" y="1631"/>
                  </a:lnTo>
                  <a:lnTo>
                    <a:pt x="829" y="1588"/>
                  </a:lnTo>
                  <a:lnTo>
                    <a:pt x="844" y="1541"/>
                  </a:lnTo>
                  <a:lnTo>
                    <a:pt x="859" y="1488"/>
                  </a:lnTo>
                  <a:lnTo>
                    <a:pt x="878" y="1430"/>
                  </a:lnTo>
                  <a:lnTo>
                    <a:pt x="905" y="1439"/>
                  </a:lnTo>
                  <a:lnTo>
                    <a:pt x="886" y="1495"/>
                  </a:lnTo>
                  <a:lnTo>
                    <a:pt x="870" y="1547"/>
                  </a:lnTo>
                  <a:lnTo>
                    <a:pt x="857" y="1594"/>
                  </a:lnTo>
                  <a:lnTo>
                    <a:pt x="846" y="1636"/>
                  </a:lnTo>
                  <a:lnTo>
                    <a:pt x="837" y="1672"/>
                  </a:lnTo>
                  <a:lnTo>
                    <a:pt x="831" y="1704"/>
                  </a:lnTo>
                  <a:lnTo>
                    <a:pt x="826" y="1731"/>
                  </a:lnTo>
                  <a:lnTo>
                    <a:pt x="825" y="1752"/>
                  </a:lnTo>
                  <a:lnTo>
                    <a:pt x="797" y="1752"/>
                  </a:lnTo>
                  <a:close/>
                  <a:moveTo>
                    <a:pt x="880" y="1427"/>
                  </a:moveTo>
                  <a:lnTo>
                    <a:pt x="931" y="1359"/>
                  </a:lnTo>
                  <a:lnTo>
                    <a:pt x="905" y="1439"/>
                  </a:lnTo>
                  <a:lnTo>
                    <a:pt x="891" y="1434"/>
                  </a:lnTo>
                  <a:lnTo>
                    <a:pt x="880" y="1427"/>
                  </a:lnTo>
                  <a:close/>
                  <a:moveTo>
                    <a:pt x="902" y="1443"/>
                  </a:moveTo>
                  <a:lnTo>
                    <a:pt x="873" y="1482"/>
                  </a:lnTo>
                  <a:lnTo>
                    <a:pt x="844" y="1517"/>
                  </a:lnTo>
                  <a:lnTo>
                    <a:pt x="818" y="1548"/>
                  </a:lnTo>
                  <a:lnTo>
                    <a:pt x="794" y="1576"/>
                  </a:lnTo>
                  <a:lnTo>
                    <a:pt x="773" y="1599"/>
                  </a:lnTo>
                  <a:lnTo>
                    <a:pt x="754" y="1618"/>
                  </a:lnTo>
                  <a:lnTo>
                    <a:pt x="737" y="1634"/>
                  </a:lnTo>
                  <a:lnTo>
                    <a:pt x="722" y="1645"/>
                  </a:lnTo>
                  <a:lnTo>
                    <a:pt x="707" y="1622"/>
                  </a:lnTo>
                  <a:lnTo>
                    <a:pt x="720" y="1611"/>
                  </a:lnTo>
                  <a:lnTo>
                    <a:pt x="737" y="1597"/>
                  </a:lnTo>
                  <a:lnTo>
                    <a:pt x="754" y="1578"/>
                  </a:lnTo>
                  <a:lnTo>
                    <a:pt x="775" y="1556"/>
                  </a:lnTo>
                  <a:lnTo>
                    <a:pt x="798" y="1530"/>
                  </a:lnTo>
                  <a:lnTo>
                    <a:pt x="824" y="1499"/>
                  </a:lnTo>
                  <a:lnTo>
                    <a:pt x="850" y="1464"/>
                  </a:lnTo>
                  <a:lnTo>
                    <a:pt x="880" y="1427"/>
                  </a:lnTo>
                  <a:lnTo>
                    <a:pt x="902" y="1443"/>
                  </a:lnTo>
                  <a:close/>
                  <a:moveTo>
                    <a:pt x="722" y="1645"/>
                  </a:moveTo>
                  <a:lnTo>
                    <a:pt x="716" y="1649"/>
                  </a:lnTo>
                  <a:lnTo>
                    <a:pt x="710" y="1652"/>
                  </a:lnTo>
                  <a:lnTo>
                    <a:pt x="703" y="1656"/>
                  </a:lnTo>
                  <a:lnTo>
                    <a:pt x="698" y="1657"/>
                  </a:lnTo>
                  <a:lnTo>
                    <a:pt x="692" y="1658"/>
                  </a:lnTo>
                  <a:lnTo>
                    <a:pt x="688" y="1658"/>
                  </a:lnTo>
                  <a:lnTo>
                    <a:pt x="683" y="1657"/>
                  </a:lnTo>
                  <a:lnTo>
                    <a:pt x="679" y="1655"/>
                  </a:lnTo>
                  <a:lnTo>
                    <a:pt x="695" y="1631"/>
                  </a:lnTo>
                  <a:lnTo>
                    <a:pt x="698" y="1629"/>
                  </a:lnTo>
                  <a:lnTo>
                    <a:pt x="707" y="1622"/>
                  </a:lnTo>
                  <a:lnTo>
                    <a:pt x="722" y="1645"/>
                  </a:lnTo>
                  <a:close/>
                  <a:moveTo>
                    <a:pt x="679" y="1655"/>
                  </a:moveTo>
                  <a:lnTo>
                    <a:pt x="676" y="1651"/>
                  </a:lnTo>
                  <a:lnTo>
                    <a:pt x="673" y="1648"/>
                  </a:lnTo>
                  <a:lnTo>
                    <a:pt x="671" y="1643"/>
                  </a:lnTo>
                  <a:lnTo>
                    <a:pt x="669" y="1638"/>
                  </a:lnTo>
                  <a:lnTo>
                    <a:pt x="669" y="1632"/>
                  </a:lnTo>
                  <a:lnTo>
                    <a:pt x="669" y="1626"/>
                  </a:lnTo>
                  <a:lnTo>
                    <a:pt x="669" y="1619"/>
                  </a:lnTo>
                  <a:lnTo>
                    <a:pt x="671" y="1611"/>
                  </a:lnTo>
                  <a:lnTo>
                    <a:pt x="698" y="1617"/>
                  </a:lnTo>
                  <a:lnTo>
                    <a:pt x="696" y="1628"/>
                  </a:lnTo>
                  <a:lnTo>
                    <a:pt x="695" y="1631"/>
                  </a:lnTo>
                  <a:lnTo>
                    <a:pt x="679" y="1655"/>
                  </a:lnTo>
                  <a:close/>
                  <a:moveTo>
                    <a:pt x="671" y="1611"/>
                  </a:moveTo>
                  <a:lnTo>
                    <a:pt x="676" y="1594"/>
                  </a:lnTo>
                  <a:lnTo>
                    <a:pt x="683" y="1574"/>
                  </a:lnTo>
                  <a:lnTo>
                    <a:pt x="693" y="1549"/>
                  </a:lnTo>
                  <a:lnTo>
                    <a:pt x="706" y="1522"/>
                  </a:lnTo>
                  <a:lnTo>
                    <a:pt x="721" y="1491"/>
                  </a:lnTo>
                  <a:lnTo>
                    <a:pt x="740" y="1457"/>
                  </a:lnTo>
                  <a:lnTo>
                    <a:pt x="761" y="1418"/>
                  </a:lnTo>
                  <a:lnTo>
                    <a:pt x="785" y="1377"/>
                  </a:lnTo>
                  <a:lnTo>
                    <a:pt x="808" y="1390"/>
                  </a:lnTo>
                  <a:lnTo>
                    <a:pt x="785" y="1431"/>
                  </a:lnTo>
                  <a:lnTo>
                    <a:pt x="764" y="1468"/>
                  </a:lnTo>
                  <a:lnTo>
                    <a:pt x="746" y="1502"/>
                  </a:lnTo>
                  <a:lnTo>
                    <a:pt x="732" y="1532"/>
                  </a:lnTo>
                  <a:lnTo>
                    <a:pt x="719" y="1558"/>
                  </a:lnTo>
                  <a:lnTo>
                    <a:pt x="710" y="1582"/>
                  </a:lnTo>
                  <a:lnTo>
                    <a:pt x="702" y="1601"/>
                  </a:lnTo>
                  <a:lnTo>
                    <a:pt x="698" y="1617"/>
                  </a:lnTo>
                  <a:lnTo>
                    <a:pt x="671" y="1611"/>
                  </a:lnTo>
                  <a:close/>
                  <a:moveTo>
                    <a:pt x="790" y="1371"/>
                  </a:moveTo>
                  <a:lnTo>
                    <a:pt x="838" y="1340"/>
                  </a:lnTo>
                  <a:lnTo>
                    <a:pt x="808" y="1390"/>
                  </a:lnTo>
                  <a:lnTo>
                    <a:pt x="797" y="1384"/>
                  </a:lnTo>
                  <a:lnTo>
                    <a:pt x="790" y="1371"/>
                  </a:lnTo>
                  <a:close/>
                  <a:moveTo>
                    <a:pt x="804" y="1395"/>
                  </a:moveTo>
                  <a:lnTo>
                    <a:pt x="739" y="1436"/>
                  </a:lnTo>
                  <a:lnTo>
                    <a:pt x="679" y="1472"/>
                  </a:lnTo>
                  <a:lnTo>
                    <a:pt x="623" y="1502"/>
                  </a:lnTo>
                  <a:lnTo>
                    <a:pt x="572" y="1528"/>
                  </a:lnTo>
                  <a:lnTo>
                    <a:pt x="547" y="1540"/>
                  </a:lnTo>
                  <a:lnTo>
                    <a:pt x="525" y="1549"/>
                  </a:lnTo>
                  <a:lnTo>
                    <a:pt x="503" y="1558"/>
                  </a:lnTo>
                  <a:lnTo>
                    <a:pt x="483" y="1565"/>
                  </a:lnTo>
                  <a:lnTo>
                    <a:pt x="464" y="1572"/>
                  </a:lnTo>
                  <a:lnTo>
                    <a:pt x="448" y="1577"/>
                  </a:lnTo>
                  <a:lnTo>
                    <a:pt x="431" y="1580"/>
                  </a:lnTo>
                  <a:lnTo>
                    <a:pt x="417" y="1584"/>
                  </a:lnTo>
                  <a:lnTo>
                    <a:pt x="412" y="1556"/>
                  </a:lnTo>
                  <a:lnTo>
                    <a:pt x="427" y="1554"/>
                  </a:lnTo>
                  <a:lnTo>
                    <a:pt x="442" y="1549"/>
                  </a:lnTo>
                  <a:lnTo>
                    <a:pt x="459" y="1545"/>
                  </a:lnTo>
                  <a:lnTo>
                    <a:pt x="477" y="1538"/>
                  </a:lnTo>
                  <a:lnTo>
                    <a:pt x="497" y="1532"/>
                  </a:lnTo>
                  <a:lnTo>
                    <a:pt x="516" y="1523"/>
                  </a:lnTo>
                  <a:lnTo>
                    <a:pt x="539" y="1513"/>
                  </a:lnTo>
                  <a:lnTo>
                    <a:pt x="562" y="1502"/>
                  </a:lnTo>
                  <a:lnTo>
                    <a:pt x="612" y="1478"/>
                  </a:lnTo>
                  <a:lnTo>
                    <a:pt x="666" y="1447"/>
                  </a:lnTo>
                  <a:lnTo>
                    <a:pt x="725" y="1412"/>
                  </a:lnTo>
                  <a:lnTo>
                    <a:pt x="790" y="1371"/>
                  </a:lnTo>
                  <a:lnTo>
                    <a:pt x="804" y="1395"/>
                  </a:lnTo>
                  <a:close/>
                  <a:moveTo>
                    <a:pt x="417" y="1584"/>
                  </a:moveTo>
                  <a:lnTo>
                    <a:pt x="406" y="1585"/>
                  </a:lnTo>
                  <a:lnTo>
                    <a:pt x="395" y="1586"/>
                  </a:lnTo>
                  <a:lnTo>
                    <a:pt x="386" y="1585"/>
                  </a:lnTo>
                  <a:lnTo>
                    <a:pt x="377" y="1584"/>
                  </a:lnTo>
                  <a:lnTo>
                    <a:pt x="368" y="1583"/>
                  </a:lnTo>
                  <a:lnTo>
                    <a:pt x="362" y="1579"/>
                  </a:lnTo>
                  <a:lnTo>
                    <a:pt x="355" y="1576"/>
                  </a:lnTo>
                  <a:lnTo>
                    <a:pt x="351" y="1573"/>
                  </a:lnTo>
                  <a:lnTo>
                    <a:pt x="369" y="1552"/>
                  </a:lnTo>
                  <a:lnTo>
                    <a:pt x="372" y="1554"/>
                  </a:lnTo>
                  <a:lnTo>
                    <a:pt x="375" y="1556"/>
                  </a:lnTo>
                  <a:lnTo>
                    <a:pt x="379" y="1557"/>
                  </a:lnTo>
                  <a:lnTo>
                    <a:pt x="385" y="1557"/>
                  </a:lnTo>
                  <a:lnTo>
                    <a:pt x="397" y="1558"/>
                  </a:lnTo>
                  <a:lnTo>
                    <a:pt x="412" y="1556"/>
                  </a:lnTo>
                  <a:lnTo>
                    <a:pt x="417" y="1584"/>
                  </a:lnTo>
                  <a:close/>
                  <a:moveTo>
                    <a:pt x="351" y="1573"/>
                  </a:moveTo>
                  <a:lnTo>
                    <a:pt x="345" y="1567"/>
                  </a:lnTo>
                  <a:lnTo>
                    <a:pt x="342" y="1561"/>
                  </a:lnTo>
                  <a:lnTo>
                    <a:pt x="339" y="1554"/>
                  </a:lnTo>
                  <a:lnTo>
                    <a:pt x="337" y="1547"/>
                  </a:lnTo>
                  <a:lnTo>
                    <a:pt x="337" y="1538"/>
                  </a:lnTo>
                  <a:lnTo>
                    <a:pt x="338" y="1530"/>
                  </a:lnTo>
                  <a:lnTo>
                    <a:pt x="341" y="1521"/>
                  </a:lnTo>
                  <a:lnTo>
                    <a:pt x="344" y="1511"/>
                  </a:lnTo>
                  <a:lnTo>
                    <a:pt x="369" y="1521"/>
                  </a:lnTo>
                  <a:lnTo>
                    <a:pt x="366" y="1532"/>
                  </a:lnTo>
                  <a:lnTo>
                    <a:pt x="365" y="1541"/>
                  </a:lnTo>
                  <a:lnTo>
                    <a:pt x="365" y="1544"/>
                  </a:lnTo>
                  <a:lnTo>
                    <a:pt x="366" y="1547"/>
                  </a:lnTo>
                  <a:lnTo>
                    <a:pt x="367" y="1549"/>
                  </a:lnTo>
                  <a:lnTo>
                    <a:pt x="369" y="1552"/>
                  </a:lnTo>
                  <a:lnTo>
                    <a:pt x="351" y="1573"/>
                  </a:lnTo>
                  <a:close/>
                  <a:moveTo>
                    <a:pt x="344" y="1511"/>
                  </a:moveTo>
                  <a:lnTo>
                    <a:pt x="348" y="1501"/>
                  </a:lnTo>
                  <a:lnTo>
                    <a:pt x="353" y="1490"/>
                  </a:lnTo>
                  <a:lnTo>
                    <a:pt x="359" y="1479"/>
                  </a:lnTo>
                  <a:lnTo>
                    <a:pt x="367" y="1468"/>
                  </a:lnTo>
                  <a:lnTo>
                    <a:pt x="385" y="1442"/>
                  </a:lnTo>
                  <a:lnTo>
                    <a:pt x="408" y="1413"/>
                  </a:lnTo>
                  <a:lnTo>
                    <a:pt x="435" y="1382"/>
                  </a:lnTo>
                  <a:lnTo>
                    <a:pt x="467" y="1348"/>
                  </a:lnTo>
                  <a:lnTo>
                    <a:pt x="503" y="1313"/>
                  </a:lnTo>
                  <a:lnTo>
                    <a:pt x="545" y="1273"/>
                  </a:lnTo>
                  <a:lnTo>
                    <a:pt x="564" y="1294"/>
                  </a:lnTo>
                  <a:lnTo>
                    <a:pt x="523" y="1332"/>
                  </a:lnTo>
                  <a:lnTo>
                    <a:pt x="488" y="1367"/>
                  </a:lnTo>
                  <a:lnTo>
                    <a:pt x="457" y="1399"/>
                  </a:lnTo>
                  <a:lnTo>
                    <a:pt x="430" y="1429"/>
                  </a:lnTo>
                  <a:lnTo>
                    <a:pt x="409" y="1455"/>
                  </a:lnTo>
                  <a:lnTo>
                    <a:pt x="391" y="1480"/>
                  </a:lnTo>
                  <a:lnTo>
                    <a:pt x="385" y="1491"/>
                  </a:lnTo>
                  <a:lnTo>
                    <a:pt x="378" y="1502"/>
                  </a:lnTo>
                  <a:lnTo>
                    <a:pt x="374" y="1511"/>
                  </a:lnTo>
                  <a:lnTo>
                    <a:pt x="369" y="1521"/>
                  </a:lnTo>
                  <a:lnTo>
                    <a:pt x="344" y="1511"/>
                  </a:lnTo>
                  <a:close/>
                  <a:moveTo>
                    <a:pt x="550" y="1271"/>
                  </a:moveTo>
                  <a:lnTo>
                    <a:pt x="614" y="1249"/>
                  </a:lnTo>
                  <a:lnTo>
                    <a:pt x="564" y="1294"/>
                  </a:lnTo>
                  <a:lnTo>
                    <a:pt x="554" y="1284"/>
                  </a:lnTo>
                  <a:lnTo>
                    <a:pt x="550" y="1271"/>
                  </a:lnTo>
                  <a:close/>
                  <a:moveTo>
                    <a:pt x="558" y="1296"/>
                  </a:moveTo>
                  <a:lnTo>
                    <a:pt x="502" y="1316"/>
                  </a:lnTo>
                  <a:lnTo>
                    <a:pt x="451" y="1333"/>
                  </a:lnTo>
                  <a:lnTo>
                    <a:pt x="405" y="1347"/>
                  </a:lnTo>
                  <a:lnTo>
                    <a:pt x="364" y="1358"/>
                  </a:lnTo>
                  <a:lnTo>
                    <a:pt x="327" y="1368"/>
                  </a:lnTo>
                  <a:lnTo>
                    <a:pt x="296" y="1375"/>
                  </a:lnTo>
                  <a:lnTo>
                    <a:pt x="271" y="1380"/>
                  </a:lnTo>
                  <a:lnTo>
                    <a:pt x="250" y="1382"/>
                  </a:lnTo>
                  <a:lnTo>
                    <a:pt x="248" y="1355"/>
                  </a:lnTo>
                  <a:lnTo>
                    <a:pt x="268" y="1353"/>
                  </a:lnTo>
                  <a:lnTo>
                    <a:pt x="293" y="1347"/>
                  </a:lnTo>
                  <a:lnTo>
                    <a:pt x="323" y="1340"/>
                  </a:lnTo>
                  <a:lnTo>
                    <a:pt x="358" y="1332"/>
                  </a:lnTo>
                  <a:lnTo>
                    <a:pt x="399" y="1319"/>
                  </a:lnTo>
                  <a:lnTo>
                    <a:pt x="443" y="1306"/>
                  </a:lnTo>
                  <a:lnTo>
                    <a:pt x="494" y="1290"/>
                  </a:lnTo>
                  <a:lnTo>
                    <a:pt x="550" y="1271"/>
                  </a:lnTo>
                  <a:lnTo>
                    <a:pt x="558" y="1296"/>
                  </a:lnTo>
                  <a:close/>
                  <a:moveTo>
                    <a:pt x="250" y="1382"/>
                  </a:moveTo>
                  <a:lnTo>
                    <a:pt x="240" y="1382"/>
                  </a:lnTo>
                  <a:lnTo>
                    <a:pt x="231" y="1382"/>
                  </a:lnTo>
                  <a:lnTo>
                    <a:pt x="224" y="1381"/>
                  </a:lnTo>
                  <a:lnTo>
                    <a:pt x="218" y="1379"/>
                  </a:lnTo>
                  <a:lnTo>
                    <a:pt x="212" y="1377"/>
                  </a:lnTo>
                  <a:lnTo>
                    <a:pt x="208" y="1374"/>
                  </a:lnTo>
                  <a:lnTo>
                    <a:pt x="206" y="1370"/>
                  </a:lnTo>
                  <a:lnTo>
                    <a:pt x="203" y="1365"/>
                  </a:lnTo>
                  <a:lnTo>
                    <a:pt x="230" y="1358"/>
                  </a:lnTo>
                  <a:lnTo>
                    <a:pt x="234" y="1357"/>
                  </a:lnTo>
                  <a:lnTo>
                    <a:pt x="248" y="1355"/>
                  </a:lnTo>
                  <a:lnTo>
                    <a:pt x="250" y="1382"/>
                  </a:lnTo>
                  <a:close/>
                  <a:moveTo>
                    <a:pt x="203" y="1365"/>
                  </a:moveTo>
                  <a:lnTo>
                    <a:pt x="202" y="1360"/>
                  </a:lnTo>
                  <a:lnTo>
                    <a:pt x="203" y="1356"/>
                  </a:lnTo>
                  <a:lnTo>
                    <a:pt x="205" y="1350"/>
                  </a:lnTo>
                  <a:lnTo>
                    <a:pt x="207" y="1346"/>
                  </a:lnTo>
                  <a:lnTo>
                    <a:pt x="211" y="1339"/>
                  </a:lnTo>
                  <a:lnTo>
                    <a:pt x="217" y="1334"/>
                  </a:lnTo>
                  <a:lnTo>
                    <a:pt x="222" y="1328"/>
                  </a:lnTo>
                  <a:lnTo>
                    <a:pt x="230" y="1322"/>
                  </a:lnTo>
                  <a:lnTo>
                    <a:pt x="247" y="1344"/>
                  </a:lnTo>
                  <a:lnTo>
                    <a:pt x="234" y="1354"/>
                  </a:lnTo>
                  <a:lnTo>
                    <a:pt x="230" y="1358"/>
                  </a:lnTo>
                  <a:lnTo>
                    <a:pt x="203" y="1365"/>
                  </a:lnTo>
                  <a:close/>
                  <a:moveTo>
                    <a:pt x="230" y="1322"/>
                  </a:moveTo>
                  <a:lnTo>
                    <a:pt x="249" y="1307"/>
                  </a:lnTo>
                  <a:lnTo>
                    <a:pt x="274" y="1292"/>
                  </a:lnTo>
                  <a:lnTo>
                    <a:pt x="305" y="1273"/>
                  </a:lnTo>
                  <a:lnTo>
                    <a:pt x="342" y="1253"/>
                  </a:lnTo>
                  <a:lnTo>
                    <a:pt x="384" y="1230"/>
                  </a:lnTo>
                  <a:lnTo>
                    <a:pt x="432" y="1205"/>
                  </a:lnTo>
                  <a:lnTo>
                    <a:pt x="487" y="1180"/>
                  </a:lnTo>
                  <a:lnTo>
                    <a:pt x="546" y="1152"/>
                  </a:lnTo>
                  <a:lnTo>
                    <a:pt x="557" y="1177"/>
                  </a:lnTo>
                  <a:lnTo>
                    <a:pt x="499" y="1204"/>
                  </a:lnTo>
                  <a:lnTo>
                    <a:pt x="446" y="1230"/>
                  </a:lnTo>
                  <a:lnTo>
                    <a:pt x="398" y="1254"/>
                  </a:lnTo>
                  <a:lnTo>
                    <a:pt x="356" y="1276"/>
                  </a:lnTo>
                  <a:lnTo>
                    <a:pt x="321" y="1296"/>
                  </a:lnTo>
                  <a:lnTo>
                    <a:pt x="290" y="1314"/>
                  </a:lnTo>
                  <a:lnTo>
                    <a:pt x="265" y="1329"/>
                  </a:lnTo>
                  <a:lnTo>
                    <a:pt x="247" y="1344"/>
                  </a:lnTo>
                  <a:lnTo>
                    <a:pt x="230" y="1322"/>
                  </a:lnTo>
                  <a:close/>
                  <a:moveTo>
                    <a:pt x="552" y="1150"/>
                  </a:moveTo>
                  <a:lnTo>
                    <a:pt x="619" y="1149"/>
                  </a:lnTo>
                  <a:lnTo>
                    <a:pt x="557" y="1177"/>
                  </a:lnTo>
                  <a:lnTo>
                    <a:pt x="552" y="1164"/>
                  </a:lnTo>
                  <a:lnTo>
                    <a:pt x="552" y="1150"/>
                  </a:lnTo>
                  <a:close/>
                  <a:moveTo>
                    <a:pt x="552" y="1179"/>
                  </a:moveTo>
                  <a:lnTo>
                    <a:pt x="482" y="1179"/>
                  </a:lnTo>
                  <a:lnTo>
                    <a:pt x="419" y="1179"/>
                  </a:lnTo>
                  <a:lnTo>
                    <a:pt x="362" y="1177"/>
                  </a:lnTo>
                  <a:lnTo>
                    <a:pt x="310" y="1172"/>
                  </a:lnTo>
                  <a:lnTo>
                    <a:pt x="264" y="1167"/>
                  </a:lnTo>
                  <a:lnTo>
                    <a:pt x="226" y="1160"/>
                  </a:lnTo>
                  <a:lnTo>
                    <a:pt x="208" y="1156"/>
                  </a:lnTo>
                  <a:lnTo>
                    <a:pt x="192" y="1152"/>
                  </a:lnTo>
                  <a:lnTo>
                    <a:pt x="179" y="1148"/>
                  </a:lnTo>
                  <a:lnTo>
                    <a:pt x="167" y="1142"/>
                  </a:lnTo>
                  <a:lnTo>
                    <a:pt x="177" y="1117"/>
                  </a:lnTo>
                  <a:lnTo>
                    <a:pt x="189" y="1121"/>
                  </a:lnTo>
                  <a:lnTo>
                    <a:pt x="202" y="1126"/>
                  </a:lnTo>
                  <a:lnTo>
                    <a:pt x="217" y="1130"/>
                  </a:lnTo>
                  <a:lnTo>
                    <a:pt x="233" y="1134"/>
                  </a:lnTo>
                  <a:lnTo>
                    <a:pt x="271" y="1140"/>
                  </a:lnTo>
                  <a:lnTo>
                    <a:pt x="315" y="1145"/>
                  </a:lnTo>
                  <a:lnTo>
                    <a:pt x="365" y="1149"/>
                  </a:lnTo>
                  <a:lnTo>
                    <a:pt x="421" y="1151"/>
                  </a:lnTo>
                  <a:lnTo>
                    <a:pt x="483" y="1151"/>
                  </a:lnTo>
                  <a:lnTo>
                    <a:pt x="552" y="1150"/>
                  </a:lnTo>
                  <a:lnTo>
                    <a:pt x="552" y="1179"/>
                  </a:lnTo>
                  <a:close/>
                  <a:moveTo>
                    <a:pt x="167" y="1142"/>
                  </a:moveTo>
                  <a:lnTo>
                    <a:pt x="157" y="1138"/>
                  </a:lnTo>
                  <a:lnTo>
                    <a:pt x="148" y="1134"/>
                  </a:lnTo>
                  <a:lnTo>
                    <a:pt x="140" y="1129"/>
                  </a:lnTo>
                  <a:lnTo>
                    <a:pt x="134" y="1124"/>
                  </a:lnTo>
                  <a:lnTo>
                    <a:pt x="128" y="1118"/>
                  </a:lnTo>
                  <a:lnTo>
                    <a:pt x="124" y="1111"/>
                  </a:lnTo>
                  <a:lnTo>
                    <a:pt x="120" y="1106"/>
                  </a:lnTo>
                  <a:lnTo>
                    <a:pt x="119" y="1099"/>
                  </a:lnTo>
                  <a:lnTo>
                    <a:pt x="146" y="1094"/>
                  </a:lnTo>
                  <a:lnTo>
                    <a:pt x="147" y="1097"/>
                  </a:lnTo>
                  <a:lnTo>
                    <a:pt x="149" y="1099"/>
                  </a:lnTo>
                  <a:lnTo>
                    <a:pt x="151" y="1103"/>
                  </a:lnTo>
                  <a:lnTo>
                    <a:pt x="155" y="1106"/>
                  </a:lnTo>
                  <a:lnTo>
                    <a:pt x="165" y="1111"/>
                  </a:lnTo>
                  <a:lnTo>
                    <a:pt x="177" y="1117"/>
                  </a:lnTo>
                  <a:lnTo>
                    <a:pt x="167" y="1142"/>
                  </a:lnTo>
                  <a:close/>
                  <a:moveTo>
                    <a:pt x="119" y="1099"/>
                  </a:moveTo>
                  <a:lnTo>
                    <a:pt x="118" y="1093"/>
                  </a:lnTo>
                  <a:lnTo>
                    <a:pt x="118" y="1086"/>
                  </a:lnTo>
                  <a:lnTo>
                    <a:pt x="120" y="1079"/>
                  </a:lnTo>
                  <a:lnTo>
                    <a:pt x="123" y="1073"/>
                  </a:lnTo>
                  <a:lnTo>
                    <a:pt x="127" y="1066"/>
                  </a:lnTo>
                  <a:lnTo>
                    <a:pt x="133" y="1059"/>
                  </a:lnTo>
                  <a:lnTo>
                    <a:pt x="139" y="1053"/>
                  </a:lnTo>
                  <a:lnTo>
                    <a:pt x="148" y="1046"/>
                  </a:lnTo>
                  <a:lnTo>
                    <a:pt x="165" y="1067"/>
                  </a:lnTo>
                  <a:lnTo>
                    <a:pt x="156" y="1075"/>
                  </a:lnTo>
                  <a:lnTo>
                    <a:pt x="149" y="1082"/>
                  </a:lnTo>
                  <a:lnTo>
                    <a:pt x="148" y="1085"/>
                  </a:lnTo>
                  <a:lnTo>
                    <a:pt x="146" y="1088"/>
                  </a:lnTo>
                  <a:lnTo>
                    <a:pt x="146" y="1091"/>
                  </a:lnTo>
                  <a:lnTo>
                    <a:pt x="146" y="1094"/>
                  </a:lnTo>
                  <a:lnTo>
                    <a:pt x="119" y="1099"/>
                  </a:lnTo>
                  <a:close/>
                  <a:moveTo>
                    <a:pt x="148" y="1046"/>
                  </a:moveTo>
                  <a:lnTo>
                    <a:pt x="156" y="1039"/>
                  </a:lnTo>
                  <a:lnTo>
                    <a:pt x="167" y="1033"/>
                  </a:lnTo>
                  <a:lnTo>
                    <a:pt x="178" y="1026"/>
                  </a:lnTo>
                  <a:lnTo>
                    <a:pt x="190" y="1020"/>
                  </a:lnTo>
                  <a:lnTo>
                    <a:pt x="220" y="1007"/>
                  </a:lnTo>
                  <a:lnTo>
                    <a:pt x="255" y="994"/>
                  </a:lnTo>
                  <a:lnTo>
                    <a:pt x="295" y="981"/>
                  </a:lnTo>
                  <a:lnTo>
                    <a:pt x="341" y="969"/>
                  </a:lnTo>
                  <a:lnTo>
                    <a:pt x="391" y="955"/>
                  </a:lnTo>
                  <a:lnTo>
                    <a:pt x="448" y="943"/>
                  </a:lnTo>
                  <a:lnTo>
                    <a:pt x="453" y="970"/>
                  </a:lnTo>
                  <a:lnTo>
                    <a:pt x="399" y="982"/>
                  </a:lnTo>
                  <a:lnTo>
                    <a:pt x="349" y="994"/>
                  </a:lnTo>
                  <a:lnTo>
                    <a:pt x="305" y="1006"/>
                  </a:lnTo>
                  <a:lnTo>
                    <a:pt x="266" y="1020"/>
                  </a:lnTo>
                  <a:lnTo>
                    <a:pt x="233" y="1032"/>
                  </a:lnTo>
                  <a:lnTo>
                    <a:pt x="205" y="1044"/>
                  </a:lnTo>
                  <a:lnTo>
                    <a:pt x="193" y="1049"/>
                  </a:lnTo>
                  <a:lnTo>
                    <a:pt x="182" y="1056"/>
                  </a:lnTo>
                  <a:lnTo>
                    <a:pt x="172" y="1062"/>
                  </a:lnTo>
                  <a:lnTo>
                    <a:pt x="165" y="1067"/>
                  </a:lnTo>
                  <a:lnTo>
                    <a:pt x="148" y="1046"/>
                  </a:lnTo>
                  <a:close/>
                  <a:moveTo>
                    <a:pt x="455" y="943"/>
                  </a:moveTo>
                  <a:lnTo>
                    <a:pt x="508" y="959"/>
                  </a:lnTo>
                  <a:lnTo>
                    <a:pt x="453" y="970"/>
                  </a:lnTo>
                  <a:lnTo>
                    <a:pt x="451" y="957"/>
                  </a:lnTo>
                  <a:lnTo>
                    <a:pt x="455" y="943"/>
                  </a:lnTo>
                  <a:close/>
                  <a:moveTo>
                    <a:pt x="447" y="970"/>
                  </a:moveTo>
                  <a:lnTo>
                    <a:pt x="370" y="947"/>
                  </a:lnTo>
                  <a:lnTo>
                    <a:pt x="301" y="923"/>
                  </a:lnTo>
                  <a:lnTo>
                    <a:pt x="238" y="901"/>
                  </a:lnTo>
                  <a:lnTo>
                    <a:pt x="182" y="880"/>
                  </a:lnTo>
                  <a:lnTo>
                    <a:pt x="158" y="870"/>
                  </a:lnTo>
                  <a:lnTo>
                    <a:pt x="135" y="859"/>
                  </a:lnTo>
                  <a:lnTo>
                    <a:pt x="114" y="849"/>
                  </a:lnTo>
                  <a:lnTo>
                    <a:pt x="95" y="839"/>
                  </a:lnTo>
                  <a:lnTo>
                    <a:pt x="77" y="830"/>
                  </a:lnTo>
                  <a:lnTo>
                    <a:pt x="62" y="820"/>
                  </a:lnTo>
                  <a:lnTo>
                    <a:pt x="47" y="812"/>
                  </a:lnTo>
                  <a:lnTo>
                    <a:pt x="35" y="803"/>
                  </a:lnTo>
                  <a:lnTo>
                    <a:pt x="53" y="782"/>
                  </a:lnTo>
                  <a:lnTo>
                    <a:pt x="64" y="789"/>
                  </a:lnTo>
                  <a:lnTo>
                    <a:pt x="77" y="798"/>
                  </a:lnTo>
                  <a:lnTo>
                    <a:pt x="93" y="807"/>
                  </a:lnTo>
                  <a:lnTo>
                    <a:pt x="109" y="816"/>
                  </a:lnTo>
                  <a:lnTo>
                    <a:pt x="149" y="836"/>
                  </a:lnTo>
                  <a:lnTo>
                    <a:pt x="196" y="856"/>
                  </a:lnTo>
                  <a:lnTo>
                    <a:pt x="250" y="877"/>
                  </a:lnTo>
                  <a:lnTo>
                    <a:pt x="311" y="898"/>
                  </a:lnTo>
                  <a:lnTo>
                    <a:pt x="379" y="920"/>
                  </a:lnTo>
                  <a:lnTo>
                    <a:pt x="455" y="943"/>
                  </a:lnTo>
                  <a:lnTo>
                    <a:pt x="447" y="970"/>
                  </a:lnTo>
                  <a:close/>
                  <a:moveTo>
                    <a:pt x="35" y="803"/>
                  </a:moveTo>
                  <a:lnTo>
                    <a:pt x="26" y="795"/>
                  </a:lnTo>
                  <a:lnTo>
                    <a:pt x="19" y="788"/>
                  </a:lnTo>
                  <a:lnTo>
                    <a:pt x="12" y="781"/>
                  </a:lnTo>
                  <a:lnTo>
                    <a:pt x="8" y="773"/>
                  </a:lnTo>
                  <a:lnTo>
                    <a:pt x="3" y="766"/>
                  </a:lnTo>
                  <a:lnTo>
                    <a:pt x="1" y="760"/>
                  </a:lnTo>
                  <a:lnTo>
                    <a:pt x="0" y="752"/>
                  </a:lnTo>
                  <a:lnTo>
                    <a:pt x="0" y="745"/>
                  </a:lnTo>
                  <a:lnTo>
                    <a:pt x="28" y="749"/>
                  </a:lnTo>
                  <a:lnTo>
                    <a:pt x="28" y="752"/>
                  </a:lnTo>
                  <a:lnTo>
                    <a:pt x="29" y="755"/>
                  </a:lnTo>
                  <a:lnTo>
                    <a:pt x="30" y="759"/>
                  </a:lnTo>
                  <a:lnTo>
                    <a:pt x="33" y="763"/>
                  </a:lnTo>
                  <a:lnTo>
                    <a:pt x="41" y="772"/>
                  </a:lnTo>
                  <a:lnTo>
                    <a:pt x="53" y="782"/>
                  </a:lnTo>
                  <a:lnTo>
                    <a:pt x="35" y="803"/>
                  </a:lnTo>
                  <a:close/>
                  <a:moveTo>
                    <a:pt x="0" y="745"/>
                  </a:moveTo>
                  <a:lnTo>
                    <a:pt x="1" y="739"/>
                  </a:lnTo>
                  <a:lnTo>
                    <a:pt x="3" y="732"/>
                  </a:lnTo>
                  <a:lnTo>
                    <a:pt x="8" y="726"/>
                  </a:lnTo>
                  <a:lnTo>
                    <a:pt x="13" y="721"/>
                  </a:lnTo>
                  <a:lnTo>
                    <a:pt x="20" y="715"/>
                  </a:lnTo>
                  <a:lnTo>
                    <a:pt x="29" y="711"/>
                  </a:lnTo>
                  <a:lnTo>
                    <a:pt x="39" y="708"/>
                  </a:lnTo>
                  <a:lnTo>
                    <a:pt x="49" y="703"/>
                  </a:lnTo>
                  <a:lnTo>
                    <a:pt x="56" y="731"/>
                  </a:lnTo>
                  <a:lnTo>
                    <a:pt x="44" y="734"/>
                  </a:lnTo>
                  <a:lnTo>
                    <a:pt x="35" y="739"/>
                  </a:lnTo>
                  <a:lnTo>
                    <a:pt x="32" y="741"/>
                  </a:lnTo>
                  <a:lnTo>
                    <a:pt x="30" y="744"/>
                  </a:lnTo>
                  <a:lnTo>
                    <a:pt x="28" y="746"/>
                  </a:lnTo>
                  <a:lnTo>
                    <a:pt x="28" y="749"/>
                  </a:lnTo>
                  <a:lnTo>
                    <a:pt x="0" y="745"/>
                  </a:lnTo>
                  <a:close/>
                  <a:moveTo>
                    <a:pt x="49" y="703"/>
                  </a:moveTo>
                  <a:lnTo>
                    <a:pt x="61" y="701"/>
                  </a:lnTo>
                  <a:lnTo>
                    <a:pt x="75" y="698"/>
                  </a:lnTo>
                  <a:lnTo>
                    <a:pt x="90" y="695"/>
                  </a:lnTo>
                  <a:lnTo>
                    <a:pt x="106" y="694"/>
                  </a:lnTo>
                  <a:lnTo>
                    <a:pt x="144" y="692"/>
                  </a:lnTo>
                  <a:lnTo>
                    <a:pt x="188" y="692"/>
                  </a:lnTo>
                  <a:lnTo>
                    <a:pt x="238" y="693"/>
                  </a:lnTo>
                  <a:lnTo>
                    <a:pt x="294" y="698"/>
                  </a:lnTo>
                  <a:lnTo>
                    <a:pt x="357" y="703"/>
                  </a:lnTo>
                  <a:lnTo>
                    <a:pt x="426" y="711"/>
                  </a:lnTo>
                  <a:lnTo>
                    <a:pt x="422" y="739"/>
                  </a:lnTo>
                  <a:lnTo>
                    <a:pt x="355" y="731"/>
                  </a:lnTo>
                  <a:lnTo>
                    <a:pt x="294" y="725"/>
                  </a:lnTo>
                  <a:lnTo>
                    <a:pt x="239" y="721"/>
                  </a:lnTo>
                  <a:lnTo>
                    <a:pt x="190" y="720"/>
                  </a:lnTo>
                  <a:lnTo>
                    <a:pt x="148" y="720"/>
                  </a:lnTo>
                  <a:lnTo>
                    <a:pt x="112" y="722"/>
                  </a:lnTo>
                  <a:lnTo>
                    <a:pt x="95" y="723"/>
                  </a:lnTo>
                  <a:lnTo>
                    <a:pt x="81" y="725"/>
                  </a:lnTo>
                  <a:lnTo>
                    <a:pt x="69" y="728"/>
                  </a:lnTo>
                  <a:lnTo>
                    <a:pt x="56" y="731"/>
                  </a:lnTo>
                  <a:lnTo>
                    <a:pt x="49" y="703"/>
                  </a:lnTo>
                  <a:close/>
                  <a:moveTo>
                    <a:pt x="431" y="713"/>
                  </a:moveTo>
                  <a:lnTo>
                    <a:pt x="480" y="746"/>
                  </a:lnTo>
                  <a:lnTo>
                    <a:pt x="422" y="739"/>
                  </a:lnTo>
                  <a:lnTo>
                    <a:pt x="424" y="725"/>
                  </a:lnTo>
                  <a:lnTo>
                    <a:pt x="431" y="713"/>
                  </a:lnTo>
                  <a:close/>
                  <a:moveTo>
                    <a:pt x="416" y="736"/>
                  </a:moveTo>
                  <a:lnTo>
                    <a:pt x="358" y="697"/>
                  </a:lnTo>
                  <a:lnTo>
                    <a:pt x="306" y="659"/>
                  </a:lnTo>
                  <a:lnTo>
                    <a:pt x="261" y="624"/>
                  </a:lnTo>
                  <a:lnTo>
                    <a:pt x="222" y="591"/>
                  </a:lnTo>
                  <a:lnTo>
                    <a:pt x="188" y="562"/>
                  </a:lnTo>
                  <a:lnTo>
                    <a:pt x="160" y="534"/>
                  </a:lnTo>
                  <a:lnTo>
                    <a:pt x="149" y="522"/>
                  </a:lnTo>
                  <a:lnTo>
                    <a:pt x="139" y="510"/>
                  </a:lnTo>
                  <a:lnTo>
                    <a:pt x="130" y="499"/>
                  </a:lnTo>
                  <a:lnTo>
                    <a:pt x="124" y="489"/>
                  </a:lnTo>
                  <a:lnTo>
                    <a:pt x="147" y="473"/>
                  </a:lnTo>
                  <a:lnTo>
                    <a:pt x="154" y="483"/>
                  </a:lnTo>
                  <a:lnTo>
                    <a:pt x="161" y="494"/>
                  </a:lnTo>
                  <a:lnTo>
                    <a:pt x="171" y="505"/>
                  </a:lnTo>
                  <a:lnTo>
                    <a:pt x="182" y="517"/>
                  </a:lnTo>
                  <a:lnTo>
                    <a:pt x="209" y="543"/>
                  </a:lnTo>
                  <a:lnTo>
                    <a:pt x="242" y="572"/>
                  </a:lnTo>
                  <a:lnTo>
                    <a:pt x="280" y="604"/>
                  </a:lnTo>
                  <a:lnTo>
                    <a:pt x="324" y="638"/>
                  </a:lnTo>
                  <a:lnTo>
                    <a:pt x="375" y="674"/>
                  </a:lnTo>
                  <a:lnTo>
                    <a:pt x="431" y="713"/>
                  </a:lnTo>
                  <a:lnTo>
                    <a:pt x="416" y="736"/>
                  </a:lnTo>
                  <a:close/>
                  <a:moveTo>
                    <a:pt x="124" y="489"/>
                  </a:moveTo>
                  <a:lnTo>
                    <a:pt x="117" y="479"/>
                  </a:lnTo>
                  <a:lnTo>
                    <a:pt x="113" y="469"/>
                  </a:lnTo>
                  <a:lnTo>
                    <a:pt x="109" y="460"/>
                  </a:lnTo>
                  <a:lnTo>
                    <a:pt x="107" y="451"/>
                  </a:lnTo>
                  <a:lnTo>
                    <a:pt x="107" y="443"/>
                  </a:lnTo>
                  <a:lnTo>
                    <a:pt x="108" y="437"/>
                  </a:lnTo>
                  <a:lnTo>
                    <a:pt x="111" y="430"/>
                  </a:lnTo>
                  <a:lnTo>
                    <a:pt x="114" y="423"/>
                  </a:lnTo>
                  <a:lnTo>
                    <a:pt x="136" y="439"/>
                  </a:lnTo>
                  <a:lnTo>
                    <a:pt x="135" y="441"/>
                  </a:lnTo>
                  <a:lnTo>
                    <a:pt x="135" y="444"/>
                  </a:lnTo>
                  <a:lnTo>
                    <a:pt x="135" y="448"/>
                  </a:lnTo>
                  <a:lnTo>
                    <a:pt x="136" y="452"/>
                  </a:lnTo>
                  <a:lnTo>
                    <a:pt x="140" y="461"/>
                  </a:lnTo>
                  <a:lnTo>
                    <a:pt x="147" y="473"/>
                  </a:lnTo>
                  <a:lnTo>
                    <a:pt x="124" y="489"/>
                  </a:lnTo>
                  <a:close/>
                  <a:moveTo>
                    <a:pt x="114" y="423"/>
                  </a:moveTo>
                  <a:lnTo>
                    <a:pt x="118" y="418"/>
                  </a:lnTo>
                  <a:lnTo>
                    <a:pt x="124" y="413"/>
                  </a:lnTo>
                  <a:lnTo>
                    <a:pt x="129" y="410"/>
                  </a:lnTo>
                  <a:lnTo>
                    <a:pt x="137" y="407"/>
                  </a:lnTo>
                  <a:lnTo>
                    <a:pt x="146" y="405"/>
                  </a:lnTo>
                  <a:lnTo>
                    <a:pt x="156" y="403"/>
                  </a:lnTo>
                  <a:lnTo>
                    <a:pt x="167" y="403"/>
                  </a:lnTo>
                  <a:lnTo>
                    <a:pt x="179" y="403"/>
                  </a:lnTo>
                  <a:lnTo>
                    <a:pt x="177" y="431"/>
                  </a:lnTo>
                  <a:lnTo>
                    <a:pt x="161" y="431"/>
                  </a:lnTo>
                  <a:lnTo>
                    <a:pt x="150" y="432"/>
                  </a:lnTo>
                  <a:lnTo>
                    <a:pt x="145" y="433"/>
                  </a:lnTo>
                  <a:lnTo>
                    <a:pt x="142" y="434"/>
                  </a:lnTo>
                  <a:lnTo>
                    <a:pt x="138" y="437"/>
                  </a:lnTo>
                  <a:lnTo>
                    <a:pt x="136" y="439"/>
                  </a:lnTo>
                  <a:lnTo>
                    <a:pt x="114" y="423"/>
                  </a:lnTo>
                  <a:close/>
                  <a:moveTo>
                    <a:pt x="179" y="403"/>
                  </a:moveTo>
                  <a:lnTo>
                    <a:pt x="193" y="405"/>
                  </a:lnTo>
                  <a:lnTo>
                    <a:pt x="210" y="407"/>
                  </a:lnTo>
                  <a:lnTo>
                    <a:pt x="228" y="410"/>
                  </a:lnTo>
                  <a:lnTo>
                    <a:pt x="247" y="414"/>
                  </a:lnTo>
                  <a:lnTo>
                    <a:pt x="268" y="420"/>
                  </a:lnTo>
                  <a:lnTo>
                    <a:pt x="290" y="427"/>
                  </a:lnTo>
                  <a:lnTo>
                    <a:pt x="314" y="433"/>
                  </a:lnTo>
                  <a:lnTo>
                    <a:pt x="339" y="442"/>
                  </a:lnTo>
                  <a:lnTo>
                    <a:pt x="395" y="462"/>
                  </a:lnTo>
                  <a:lnTo>
                    <a:pt x="456" y="486"/>
                  </a:lnTo>
                  <a:lnTo>
                    <a:pt x="523" y="515"/>
                  </a:lnTo>
                  <a:lnTo>
                    <a:pt x="596" y="549"/>
                  </a:lnTo>
                  <a:lnTo>
                    <a:pt x="584" y="574"/>
                  </a:lnTo>
                  <a:lnTo>
                    <a:pt x="513" y="542"/>
                  </a:lnTo>
                  <a:lnTo>
                    <a:pt x="447" y="513"/>
                  </a:lnTo>
                  <a:lnTo>
                    <a:pt x="387" y="489"/>
                  </a:lnTo>
                  <a:lnTo>
                    <a:pt x="333" y="469"/>
                  </a:lnTo>
                  <a:lnTo>
                    <a:pt x="285" y="453"/>
                  </a:lnTo>
                  <a:lnTo>
                    <a:pt x="243" y="442"/>
                  </a:lnTo>
                  <a:lnTo>
                    <a:pt x="224" y="438"/>
                  </a:lnTo>
                  <a:lnTo>
                    <a:pt x="207" y="434"/>
                  </a:lnTo>
                  <a:lnTo>
                    <a:pt x="191" y="432"/>
                  </a:lnTo>
                  <a:lnTo>
                    <a:pt x="177" y="431"/>
                  </a:lnTo>
                  <a:lnTo>
                    <a:pt x="179" y="403"/>
                  </a:lnTo>
                  <a:close/>
                  <a:moveTo>
                    <a:pt x="602" y="553"/>
                  </a:moveTo>
                  <a:lnTo>
                    <a:pt x="635" y="598"/>
                  </a:lnTo>
                  <a:lnTo>
                    <a:pt x="584" y="574"/>
                  </a:lnTo>
                  <a:lnTo>
                    <a:pt x="591" y="562"/>
                  </a:lnTo>
                  <a:lnTo>
                    <a:pt x="602" y="553"/>
                  </a:lnTo>
                  <a:close/>
                  <a:moveTo>
                    <a:pt x="579" y="569"/>
                  </a:moveTo>
                  <a:lnTo>
                    <a:pt x="544" y="521"/>
                  </a:lnTo>
                  <a:lnTo>
                    <a:pt x="513" y="476"/>
                  </a:lnTo>
                  <a:lnTo>
                    <a:pt x="485" y="434"/>
                  </a:lnTo>
                  <a:lnTo>
                    <a:pt x="463" y="397"/>
                  </a:lnTo>
                  <a:lnTo>
                    <a:pt x="446" y="362"/>
                  </a:lnTo>
                  <a:lnTo>
                    <a:pt x="431" y="333"/>
                  </a:lnTo>
                  <a:lnTo>
                    <a:pt x="426" y="319"/>
                  </a:lnTo>
                  <a:lnTo>
                    <a:pt x="421" y="306"/>
                  </a:lnTo>
                  <a:lnTo>
                    <a:pt x="418" y="294"/>
                  </a:lnTo>
                  <a:lnTo>
                    <a:pt x="415" y="283"/>
                  </a:lnTo>
                  <a:lnTo>
                    <a:pt x="442" y="277"/>
                  </a:lnTo>
                  <a:lnTo>
                    <a:pt x="445" y="288"/>
                  </a:lnTo>
                  <a:lnTo>
                    <a:pt x="448" y="299"/>
                  </a:lnTo>
                  <a:lnTo>
                    <a:pt x="452" y="312"/>
                  </a:lnTo>
                  <a:lnTo>
                    <a:pt x="458" y="324"/>
                  </a:lnTo>
                  <a:lnTo>
                    <a:pt x="471" y="354"/>
                  </a:lnTo>
                  <a:lnTo>
                    <a:pt x="489" y="386"/>
                  </a:lnTo>
                  <a:lnTo>
                    <a:pt x="511" y="422"/>
                  </a:lnTo>
                  <a:lnTo>
                    <a:pt x="536" y="462"/>
                  </a:lnTo>
                  <a:lnTo>
                    <a:pt x="567" y="506"/>
                  </a:lnTo>
                  <a:lnTo>
                    <a:pt x="602" y="553"/>
                  </a:lnTo>
                  <a:lnTo>
                    <a:pt x="579" y="569"/>
                  </a:lnTo>
                  <a:close/>
                  <a:moveTo>
                    <a:pt x="415" y="283"/>
                  </a:moveTo>
                  <a:lnTo>
                    <a:pt x="414" y="273"/>
                  </a:lnTo>
                  <a:lnTo>
                    <a:pt x="412" y="263"/>
                  </a:lnTo>
                  <a:lnTo>
                    <a:pt x="412" y="254"/>
                  </a:lnTo>
                  <a:lnTo>
                    <a:pt x="415" y="246"/>
                  </a:lnTo>
                  <a:lnTo>
                    <a:pt x="417" y="239"/>
                  </a:lnTo>
                  <a:lnTo>
                    <a:pt x="420" y="233"/>
                  </a:lnTo>
                  <a:lnTo>
                    <a:pt x="424" y="228"/>
                  </a:lnTo>
                  <a:lnTo>
                    <a:pt x="429" y="223"/>
                  </a:lnTo>
                  <a:lnTo>
                    <a:pt x="446" y="245"/>
                  </a:lnTo>
                  <a:lnTo>
                    <a:pt x="443" y="246"/>
                  </a:lnTo>
                  <a:lnTo>
                    <a:pt x="442" y="250"/>
                  </a:lnTo>
                  <a:lnTo>
                    <a:pt x="441" y="252"/>
                  </a:lnTo>
                  <a:lnTo>
                    <a:pt x="440" y="256"/>
                  </a:lnTo>
                  <a:lnTo>
                    <a:pt x="440" y="266"/>
                  </a:lnTo>
                  <a:lnTo>
                    <a:pt x="442" y="277"/>
                  </a:lnTo>
                  <a:lnTo>
                    <a:pt x="415" y="283"/>
                  </a:lnTo>
                  <a:close/>
                  <a:moveTo>
                    <a:pt x="429" y="223"/>
                  </a:moveTo>
                  <a:lnTo>
                    <a:pt x="435" y="219"/>
                  </a:lnTo>
                  <a:lnTo>
                    <a:pt x="441" y="216"/>
                  </a:lnTo>
                  <a:lnTo>
                    <a:pt x="448" y="215"/>
                  </a:lnTo>
                  <a:lnTo>
                    <a:pt x="456" y="214"/>
                  </a:lnTo>
                  <a:lnTo>
                    <a:pt x="464" y="214"/>
                  </a:lnTo>
                  <a:lnTo>
                    <a:pt x="473" y="215"/>
                  </a:lnTo>
                  <a:lnTo>
                    <a:pt x="483" y="218"/>
                  </a:lnTo>
                  <a:lnTo>
                    <a:pt x="494" y="221"/>
                  </a:lnTo>
                  <a:lnTo>
                    <a:pt x="484" y="247"/>
                  </a:lnTo>
                  <a:lnTo>
                    <a:pt x="471" y="244"/>
                  </a:lnTo>
                  <a:lnTo>
                    <a:pt x="460" y="242"/>
                  </a:lnTo>
                  <a:lnTo>
                    <a:pt x="456" y="242"/>
                  </a:lnTo>
                  <a:lnTo>
                    <a:pt x="451" y="242"/>
                  </a:lnTo>
                  <a:lnTo>
                    <a:pt x="448" y="243"/>
                  </a:lnTo>
                  <a:lnTo>
                    <a:pt x="446" y="245"/>
                  </a:lnTo>
                  <a:lnTo>
                    <a:pt x="429" y="223"/>
                  </a:lnTo>
                  <a:close/>
                  <a:moveTo>
                    <a:pt x="494" y="221"/>
                  </a:moveTo>
                  <a:lnTo>
                    <a:pt x="506" y="226"/>
                  </a:lnTo>
                  <a:lnTo>
                    <a:pt x="520" y="232"/>
                  </a:lnTo>
                  <a:lnTo>
                    <a:pt x="534" y="240"/>
                  </a:lnTo>
                  <a:lnTo>
                    <a:pt x="550" y="247"/>
                  </a:lnTo>
                  <a:lnTo>
                    <a:pt x="584" y="268"/>
                  </a:lnTo>
                  <a:lnTo>
                    <a:pt x="622" y="295"/>
                  </a:lnTo>
                  <a:lnTo>
                    <a:pt x="662" y="326"/>
                  </a:lnTo>
                  <a:lnTo>
                    <a:pt x="708" y="364"/>
                  </a:lnTo>
                  <a:lnTo>
                    <a:pt x="756" y="406"/>
                  </a:lnTo>
                  <a:lnTo>
                    <a:pt x="808" y="452"/>
                  </a:lnTo>
                  <a:lnTo>
                    <a:pt x="790" y="473"/>
                  </a:lnTo>
                  <a:lnTo>
                    <a:pt x="739" y="427"/>
                  </a:lnTo>
                  <a:lnTo>
                    <a:pt x="691" y="386"/>
                  </a:lnTo>
                  <a:lnTo>
                    <a:pt x="647" y="349"/>
                  </a:lnTo>
                  <a:lnTo>
                    <a:pt x="607" y="319"/>
                  </a:lnTo>
                  <a:lnTo>
                    <a:pt x="571" y="294"/>
                  </a:lnTo>
                  <a:lnTo>
                    <a:pt x="539" y="273"/>
                  </a:lnTo>
                  <a:lnTo>
                    <a:pt x="523" y="265"/>
                  </a:lnTo>
                  <a:lnTo>
                    <a:pt x="510" y="257"/>
                  </a:lnTo>
                  <a:lnTo>
                    <a:pt x="497" y="252"/>
                  </a:lnTo>
                  <a:lnTo>
                    <a:pt x="484" y="247"/>
                  </a:lnTo>
                  <a:lnTo>
                    <a:pt x="494" y="221"/>
                  </a:lnTo>
                  <a:close/>
                  <a:moveTo>
                    <a:pt x="812" y="457"/>
                  </a:moveTo>
                  <a:lnTo>
                    <a:pt x="840" y="521"/>
                  </a:lnTo>
                  <a:lnTo>
                    <a:pt x="790" y="473"/>
                  </a:lnTo>
                  <a:lnTo>
                    <a:pt x="798" y="463"/>
                  </a:lnTo>
                  <a:lnTo>
                    <a:pt x="812" y="457"/>
                  </a:lnTo>
                  <a:close/>
                  <a:moveTo>
                    <a:pt x="786" y="469"/>
                  </a:moveTo>
                  <a:lnTo>
                    <a:pt x="759" y="406"/>
                  </a:lnTo>
                  <a:lnTo>
                    <a:pt x="733" y="348"/>
                  </a:lnTo>
                  <a:lnTo>
                    <a:pt x="712" y="297"/>
                  </a:lnTo>
                  <a:lnTo>
                    <a:pt x="695" y="251"/>
                  </a:lnTo>
                  <a:lnTo>
                    <a:pt x="679" y="210"/>
                  </a:lnTo>
                  <a:lnTo>
                    <a:pt x="667" y="174"/>
                  </a:lnTo>
                  <a:lnTo>
                    <a:pt x="658" y="145"/>
                  </a:lnTo>
                  <a:lnTo>
                    <a:pt x="652" y="120"/>
                  </a:lnTo>
                  <a:lnTo>
                    <a:pt x="680" y="115"/>
                  </a:lnTo>
                  <a:lnTo>
                    <a:pt x="686" y="138"/>
                  </a:lnTo>
                  <a:lnTo>
                    <a:pt x="695" y="168"/>
                  </a:lnTo>
                  <a:lnTo>
                    <a:pt x="706" y="202"/>
                  </a:lnTo>
                  <a:lnTo>
                    <a:pt x="720" y="242"/>
                  </a:lnTo>
                  <a:lnTo>
                    <a:pt x="739" y="287"/>
                  </a:lnTo>
                  <a:lnTo>
                    <a:pt x="760" y="338"/>
                  </a:lnTo>
                  <a:lnTo>
                    <a:pt x="784" y="396"/>
                  </a:lnTo>
                  <a:lnTo>
                    <a:pt x="812" y="457"/>
                  </a:lnTo>
                  <a:lnTo>
                    <a:pt x="786" y="469"/>
                  </a:lnTo>
                  <a:close/>
                  <a:moveTo>
                    <a:pt x="652" y="120"/>
                  </a:moveTo>
                  <a:lnTo>
                    <a:pt x="651" y="110"/>
                  </a:lnTo>
                  <a:lnTo>
                    <a:pt x="650" y="101"/>
                  </a:lnTo>
                  <a:lnTo>
                    <a:pt x="650" y="94"/>
                  </a:lnTo>
                  <a:lnTo>
                    <a:pt x="650" y="87"/>
                  </a:lnTo>
                  <a:lnTo>
                    <a:pt x="652" y="82"/>
                  </a:lnTo>
                  <a:lnTo>
                    <a:pt x="655" y="76"/>
                  </a:lnTo>
                  <a:lnTo>
                    <a:pt x="657" y="73"/>
                  </a:lnTo>
                  <a:lnTo>
                    <a:pt x="660" y="69"/>
                  </a:lnTo>
                  <a:lnTo>
                    <a:pt x="676" y="93"/>
                  </a:lnTo>
                  <a:lnTo>
                    <a:pt x="677" y="98"/>
                  </a:lnTo>
                  <a:lnTo>
                    <a:pt x="680" y="115"/>
                  </a:lnTo>
                  <a:lnTo>
                    <a:pt x="652" y="120"/>
                  </a:lnTo>
                  <a:close/>
                  <a:moveTo>
                    <a:pt x="660" y="69"/>
                  </a:moveTo>
                  <a:lnTo>
                    <a:pt x="665" y="67"/>
                  </a:lnTo>
                  <a:lnTo>
                    <a:pt x="670" y="66"/>
                  </a:lnTo>
                  <a:lnTo>
                    <a:pt x="675" y="66"/>
                  </a:lnTo>
                  <a:lnTo>
                    <a:pt x="680" y="68"/>
                  </a:lnTo>
                  <a:lnTo>
                    <a:pt x="687" y="70"/>
                  </a:lnTo>
                  <a:lnTo>
                    <a:pt x="693" y="75"/>
                  </a:lnTo>
                  <a:lnTo>
                    <a:pt x="700" y="80"/>
                  </a:lnTo>
                  <a:lnTo>
                    <a:pt x="707" y="88"/>
                  </a:lnTo>
                  <a:lnTo>
                    <a:pt x="687" y="107"/>
                  </a:lnTo>
                  <a:lnTo>
                    <a:pt x="679" y="96"/>
                  </a:lnTo>
                  <a:lnTo>
                    <a:pt x="676" y="93"/>
                  </a:lnTo>
                  <a:lnTo>
                    <a:pt x="660" y="69"/>
                  </a:lnTo>
                  <a:close/>
                  <a:moveTo>
                    <a:pt x="707" y="88"/>
                  </a:moveTo>
                  <a:lnTo>
                    <a:pt x="721" y="104"/>
                  </a:lnTo>
                  <a:lnTo>
                    <a:pt x="738" y="126"/>
                  </a:lnTo>
                  <a:lnTo>
                    <a:pt x="758" y="152"/>
                  </a:lnTo>
                  <a:lnTo>
                    <a:pt x="779" y="184"/>
                  </a:lnTo>
                  <a:lnTo>
                    <a:pt x="803" y="221"/>
                  </a:lnTo>
                  <a:lnTo>
                    <a:pt x="828" y="264"/>
                  </a:lnTo>
                  <a:lnTo>
                    <a:pt x="857" y="312"/>
                  </a:lnTo>
                  <a:lnTo>
                    <a:pt x="888" y="365"/>
                  </a:lnTo>
                  <a:lnTo>
                    <a:pt x="864" y="378"/>
                  </a:lnTo>
                  <a:lnTo>
                    <a:pt x="834" y="326"/>
                  </a:lnTo>
                  <a:lnTo>
                    <a:pt x="805" y="278"/>
                  </a:lnTo>
                  <a:lnTo>
                    <a:pt x="780" y="237"/>
                  </a:lnTo>
                  <a:lnTo>
                    <a:pt x="756" y="201"/>
                  </a:lnTo>
                  <a:lnTo>
                    <a:pt x="735" y="169"/>
                  </a:lnTo>
                  <a:lnTo>
                    <a:pt x="717" y="143"/>
                  </a:lnTo>
                  <a:lnTo>
                    <a:pt x="701" y="122"/>
                  </a:lnTo>
                  <a:lnTo>
                    <a:pt x="687" y="107"/>
                  </a:lnTo>
                  <a:lnTo>
                    <a:pt x="707" y="88"/>
                  </a:lnTo>
                  <a:close/>
                  <a:moveTo>
                    <a:pt x="889" y="370"/>
                  </a:moveTo>
                  <a:lnTo>
                    <a:pt x="898" y="440"/>
                  </a:lnTo>
                  <a:lnTo>
                    <a:pt x="864" y="378"/>
                  </a:lnTo>
                  <a:lnTo>
                    <a:pt x="876" y="371"/>
                  </a:lnTo>
                  <a:lnTo>
                    <a:pt x="889" y="370"/>
                  </a:lnTo>
                  <a:close/>
                  <a:moveTo>
                    <a:pt x="862" y="374"/>
                  </a:moveTo>
                  <a:lnTo>
                    <a:pt x="855" y="314"/>
                  </a:lnTo>
                  <a:lnTo>
                    <a:pt x="850" y="260"/>
                  </a:lnTo>
                  <a:lnTo>
                    <a:pt x="847" y="210"/>
                  </a:lnTo>
                  <a:lnTo>
                    <a:pt x="846" y="167"/>
                  </a:lnTo>
                  <a:lnTo>
                    <a:pt x="847" y="128"/>
                  </a:lnTo>
                  <a:lnTo>
                    <a:pt x="850" y="96"/>
                  </a:lnTo>
                  <a:lnTo>
                    <a:pt x="852" y="80"/>
                  </a:lnTo>
                  <a:lnTo>
                    <a:pt x="855" y="67"/>
                  </a:lnTo>
                  <a:lnTo>
                    <a:pt x="857" y="56"/>
                  </a:lnTo>
                  <a:lnTo>
                    <a:pt x="860" y="45"/>
                  </a:lnTo>
                  <a:lnTo>
                    <a:pt x="887" y="54"/>
                  </a:lnTo>
                  <a:lnTo>
                    <a:pt x="884" y="64"/>
                  </a:lnTo>
                  <a:lnTo>
                    <a:pt x="881" y="75"/>
                  </a:lnTo>
                  <a:lnTo>
                    <a:pt x="879" y="88"/>
                  </a:lnTo>
                  <a:lnTo>
                    <a:pt x="877" y="101"/>
                  </a:lnTo>
                  <a:lnTo>
                    <a:pt x="875" y="132"/>
                  </a:lnTo>
                  <a:lnTo>
                    <a:pt x="874" y="170"/>
                  </a:lnTo>
                  <a:lnTo>
                    <a:pt x="875" y="212"/>
                  </a:lnTo>
                  <a:lnTo>
                    <a:pt x="878" y="259"/>
                  </a:lnTo>
                  <a:lnTo>
                    <a:pt x="883" y="312"/>
                  </a:lnTo>
                  <a:lnTo>
                    <a:pt x="889" y="370"/>
                  </a:lnTo>
                  <a:lnTo>
                    <a:pt x="862" y="374"/>
                  </a:lnTo>
                  <a:close/>
                  <a:moveTo>
                    <a:pt x="860" y="45"/>
                  </a:moveTo>
                  <a:lnTo>
                    <a:pt x="865" y="35"/>
                  </a:lnTo>
                  <a:lnTo>
                    <a:pt x="869" y="26"/>
                  </a:lnTo>
                  <a:lnTo>
                    <a:pt x="874" y="18"/>
                  </a:lnTo>
                  <a:lnTo>
                    <a:pt x="879" y="12"/>
                  </a:lnTo>
                  <a:lnTo>
                    <a:pt x="885" y="7"/>
                  </a:lnTo>
                  <a:lnTo>
                    <a:pt x="891" y="3"/>
                  </a:lnTo>
                  <a:lnTo>
                    <a:pt x="898" y="1"/>
                  </a:lnTo>
                  <a:lnTo>
                    <a:pt x="906" y="0"/>
                  </a:lnTo>
                  <a:lnTo>
                    <a:pt x="907" y="27"/>
                  </a:lnTo>
                  <a:lnTo>
                    <a:pt x="904" y="28"/>
                  </a:lnTo>
                  <a:lnTo>
                    <a:pt x="901" y="30"/>
                  </a:lnTo>
                  <a:lnTo>
                    <a:pt x="899" y="32"/>
                  </a:lnTo>
                  <a:lnTo>
                    <a:pt x="896" y="35"/>
                  </a:lnTo>
                  <a:lnTo>
                    <a:pt x="891" y="43"/>
                  </a:lnTo>
                  <a:lnTo>
                    <a:pt x="887" y="54"/>
                  </a:lnTo>
                  <a:lnTo>
                    <a:pt x="860" y="45"/>
                  </a:lnTo>
                  <a:close/>
                  <a:moveTo>
                    <a:pt x="906" y="0"/>
                  </a:moveTo>
                  <a:lnTo>
                    <a:pt x="912" y="1"/>
                  </a:lnTo>
                  <a:lnTo>
                    <a:pt x="919" y="2"/>
                  </a:lnTo>
                  <a:lnTo>
                    <a:pt x="927" y="4"/>
                  </a:lnTo>
                  <a:lnTo>
                    <a:pt x="933" y="9"/>
                  </a:lnTo>
                  <a:lnTo>
                    <a:pt x="941" y="13"/>
                  </a:lnTo>
                  <a:lnTo>
                    <a:pt x="949" y="20"/>
                  </a:lnTo>
                  <a:lnTo>
                    <a:pt x="957" y="27"/>
                  </a:lnTo>
                  <a:lnTo>
                    <a:pt x="964" y="36"/>
                  </a:lnTo>
                  <a:lnTo>
                    <a:pt x="943" y="54"/>
                  </a:lnTo>
                  <a:lnTo>
                    <a:pt x="932" y="43"/>
                  </a:lnTo>
                  <a:lnTo>
                    <a:pt x="922" y="34"/>
                  </a:lnTo>
                  <a:lnTo>
                    <a:pt x="918" y="32"/>
                  </a:lnTo>
                  <a:lnTo>
                    <a:pt x="915" y="30"/>
                  </a:lnTo>
                  <a:lnTo>
                    <a:pt x="910" y="28"/>
                  </a:lnTo>
                  <a:lnTo>
                    <a:pt x="907" y="27"/>
                  </a:lnTo>
                  <a:lnTo>
                    <a:pt x="906" y="0"/>
                  </a:lnTo>
                  <a:close/>
                  <a:moveTo>
                    <a:pt x="964" y="36"/>
                  </a:moveTo>
                  <a:lnTo>
                    <a:pt x="974" y="47"/>
                  </a:lnTo>
                  <a:lnTo>
                    <a:pt x="984" y="62"/>
                  </a:lnTo>
                  <a:lnTo>
                    <a:pt x="994" y="77"/>
                  </a:lnTo>
                  <a:lnTo>
                    <a:pt x="1004" y="95"/>
                  </a:lnTo>
                  <a:lnTo>
                    <a:pt x="1014" y="114"/>
                  </a:lnTo>
                  <a:lnTo>
                    <a:pt x="1025" y="135"/>
                  </a:lnTo>
                  <a:lnTo>
                    <a:pt x="1036" y="158"/>
                  </a:lnTo>
                  <a:lnTo>
                    <a:pt x="1047" y="182"/>
                  </a:lnTo>
                  <a:lnTo>
                    <a:pt x="1071" y="236"/>
                  </a:lnTo>
                  <a:lnTo>
                    <a:pt x="1094" y="298"/>
                  </a:lnTo>
                  <a:lnTo>
                    <a:pt x="1117" y="367"/>
                  </a:lnTo>
                  <a:lnTo>
                    <a:pt x="1140" y="442"/>
                  </a:lnTo>
                  <a:lnTo>
                    <a:pt x="1114" y="450"/>
                  </a:lnTo>
                  <a:lnTo>
                    <a:pt x="1090" y="376"/>
                  </a:lnTo>
                  <a:lnTo>
                    <a:pt x="1068" y="308"/>
                  </a:lnTo>
                  <a:lnTo>
                    <a:pt x="1045" y="249"/>
                  </a:lnTo>
                  <a:lnTo>
                    <a:pt x="1023" y="195"/>
                  </a:lnTo>
                  <a:lnTo>
                    <a:pt x="1012" y="171"/>
                  </a:lnTo>
                  <a:lnTo>
                    <a:pt x="1002" y="149"/>
                  </a:lnTo>
                  <a:lnTo>
                    <a:pt x="992" y="129"/>
                  </a:lnTo>
                  <a:lnTo>
                    <a:pt x="981" y="110"/>
                  </a:lnTo>
                  <a:lnTo>
                    <a:pt x="971" y="94"/>
                  </a:lnTo>
                  <a:lnTo>
                    <a:pt x="962" y="78"/>
                  </a:lnTo>
                  <a:lnTo>
                    <a:pt x="952" y="65"/>
                  </a:lnTo>
                  <a:lnTo>
                    <a:pt x="943" y="54"/>
                  </a:lnTo>
                  <a:lnTo>
                    <a:pt x="964" y="36"/>
                  </a:lnTo>
                  <a:close/>
                  <a:moveTo>
                    <a:pt x="1141" y="449"/>
                  </a:moveTo>
                  <a:lnTo>
                    <a:pt x="1131" y="507"/>
                  </a:lnTo>
                  <a:lnTo>
                    <a:pt x="1114" y="450"/>
                  </a:lnTo>
                  <a:lnTo>
                    <a:pt x="1127" y="447"/>
                  </a:lnTo>
                  <a:lnTo>
                    <a:pt x="1141" y="449"/>
                  </a:lnTo>
                  <a:close/>
                  <a:moveTo>
                    <a:pt x="1114" y="444"/>
                  </a:moveTo>
                  <a:lnTo>
                    <a:pt x="1123" y="393"/>
                  </a:lnTo>
                  <a:lnTo>
                    <a:pt x="1130" y="347"/>
                  </a:lnTo>
                  <a:lnTo>
                    <a:pt x="1139" y="306"/>
                  </a:lnTo>
                  <a:lnTo>
                    <a:pt x="1147" y="270"/>
                  </a:lnTo>
                  <a:lnTo>
                    <a:pt x="1156" y="239"/>
                  </a:lnTo>
                  <a:lnTo>
                    <a:pt x="1163" y="212"/>
                  </a:lnTo>
                  <a:lnTo>
                    <a:pt x="1171" y="190"/>
                  </a:lnTo>
                  <a:lnTo>
                    <a:pt x="1178" y="172"/>
                  </a:lnTo>
                  <a:lnTo>
                    <a:pt x="1203" y="184"/>
                  </a:lnTo>
                  <a:lnTo>
                    <a:pt x="1197" y="201"/>
                  </a:lnTo>
                  <a:lnTo>
                    <a:pt x="1189" y="222"/>
                  </a:lnTo>
                  <a:lnTo>
                    <a:pt x="1181" y="247"/>
                  </a:lnTo>
                  <a:lnTo>
                    <a:pt x="1173" y="278"/>
                  </a:lnTo>
                  <a:lnTo>
                    <a:pt x="1166" y="314"/>
                  </a:lnTo>
                  <a:lnTo>
                    <a:pt x="1158" y="354"/>
                  </a:lnTo>
                  <a:lnTo>
                    <a:pt x="1149" y="399"/>
                  </a:lnTo>
                  <a:lnTo>
                    <a:pt x="1141" y="449"/>
                  </a:lnTo>
                  <a:lnTo>
                    <a:pt x="1114" y="444"/>
                  </a:lnTo>
                  <a:close/>
                  <a:moveTo>
                    <a:pt x="1178" y="172"/>
                  </a:moveTo>
                  <a:lnTo>
                    <a:pt x="1182" y="166"/>
                  </a:lnTo>
                  <a:lnTo>
                    <a:pt x="1186" y="159"/>
                  </a:lnTo>
                  <a:lnTo>
                    <a:pt x="1190" y="153"/>
                  </a:lnTo>
                  <a:lnTo>
                    <a:pt x="1194" y="149"/>
                  </a:lnTo>
                  <a:lnTo>
                    <a:pt x="1199" y="146"/>
                  </a:lnTo>
                  <a:lnTo>
                    <a:pt x="1203" y="143"/>
                  </a:lnTo>
                  <a:lnTo>
                    <a:pt x="1208" y="142"/>
                  </a:lnTo>
                  <a:lnTo>
                    <a:pt x="1212" y="142"/>
                  </a:lnTo>
                  <a:lnTo>
                    <a:pt x="1209" y="170"/>
                  </a:lnTo>
                  <a:lnTo>
                    <a:pt x="1208" y="173"/>
                  </a:lnTo>
                  <a:lnTo>
                    <a:pt x="1203" y="184"/>
                  </a:lnTo>
                  <a:lnTo>
                    <a:pt x="1178" y="172"/>
                  </a:lnTo>
                  <a:close/>
                  <a:moveTo>
                    <a:pt x="1212" y="142"/>
                  </a:moveTo>
                  <a:lnTo>
                    <a:pt x="1217" y="143"/>
                  </a:lnTo>
                  <a:lnTo>
                    <a:pt x="1221" y="146"/>
                  </a:lnTo>
                  <a:lnTo>
                    <a:pt x="1225" y="149"/>
                  </a:lnTo>
                  <a:lnTo>
                    <a:pt x="1229" y="153"/>
                  </a:lnTo>
                  <a:lnTo>
                    <a:pt x="1232" y="158"/>
                  </a:lnTo>
                  <a:lnTo>
                    <a:pt x="1234" y="164"/>
                  </a:lnTo>
                  <a:lnTo>
                    <a:pt x="1238" y="171"/>
                  </a:lnTo>
                  <a:lnTo>
                    <a:pt x="1240" y="180"/>
                  </a:lnTo>
                  <a:lnTo>
                    <a:pt x="1212" y="187"/>
                  </a:lnTo>
                  <a:lnTo>
                    <a:pt x="1210" y="174"/>
                  </a:lnTo>
                  <a:lnTo>
                    <a:pt x="1209" y="170"/>
                  </a:lnTo>
                  <a:lnTo>
                    <a:pt x="1212" y="142"/>
                  </a:lnTo>
                  <a:close/>
                  <a:moveTo>
                    <a:pt x="1240" y="180"/>
                  </a:moveTo>
                  <a:lnTo>
                    <a:pt x="1243" y="199"/>
                  </a:lnTo>
                  <a:lnTo>
                    <a:pt x="1246" y="222"/>
                  </a:lnTo>
                  <a:lnTo>
                    <a:pt x="1249" y="251"/>
                  </a:lnTo>
                  <a:lnTo>
                    <a:pt x="1250" y="284"/>
                  </a:lnTo>
                  <a:lnTo>
                    <a:pt x="1251" y="323"/>
                  </a:lnTo>
                  <a:lnTo>
                    <a:pt x="1251" y="366"/>
                  </a:lnTo>
                  <a:lnTo>
                    <a:pt x="1249" y="413"/>
                  </a:lnTo>
                  <a:lnTo>
                    <a:pt x="1248" y="466"/>
                  </a:lnTo>
                  <a:lnTo>
                    <a:pt x="1220" y="465"/>
                  </a:lnTo>
                  <a:lnTo>
                    <a:pt x="1221" y="413"/>
                  </a:lnTo>
                  <a:lnTo>
                    <a:pt x="1222" y="366"/>
                  </a:lnTo>
                  <a:lnTo>
                    <a:pt x="1223" y="324"/>
                  </a:lnTo>
                  <a:lnTo>
                    <a:pt x="1222" y="287"/>
                  </a:lnTo>
                  <a:lnTo>
                    <a:pt x="1221" y="254"/>
                  </a:lnTo>
                  <a:lnTo>
                    <a:pt x="1219" y="228"/>
                  </a:lnTo>
                  <a:lnTo>
                    <a:pt x="1217" y="204"/>
                  </a:lnTo>
                  <a:lnTo>
                    <a:pt x="1212" y="187"/>
                  </a:lnTo>
                  <a:lnTo>
                    <a:pt x="1240" y="180"/>
                  </a:lnTo>
                  <a:close/>
                  <a:moveTo>
                    <a:pt x="1246" y="470"/>
                  </a:moveTo>
                  <a:lnTo>
                    <a:pt x="1215" y="555"/>
                  </a:lnTo>
                  <a:lnTo>
                    <a:pt x="1220" y="465"/>
                  </a:lnTo>
                  <a:lnTo>
                    <a:pt x="1233" y="465"/>
                  </a:lnTo>
                  <a:lnTo>
                    <a:pt x="1246" y="47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0" name="Rectangle 30"/>
            <p:cNvSpPr>
              <a:spLocks noChangeArrowheads="1"/>
            </p:cNvSpPr>
            <p:nvPr/>
          </p:nvSpPr>
          <p:spPr bwMode="auto">
            <a:xfrm>
              <a:off x="1599" y="2194"/>
              <a:ext cx="31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i="0">
                  <a:solidFill>
                    <a:srgbClr val="1F1A17"/>
                  </a:solidFill>
                  <a:latin typeface="Arial Narrow" pitchFamily="34" charset="0"/>
                </a:rPr>
                <a:t>Internet</a:t>
              </a:r>
              <a:endParaRPr lang="en-US" i="0"/>
            </a:p>
          </p:txBody>
        </p:sp>
        <p:sp>
          <p:nvSpPr>
            <p:cNvPr id="81951" name="Rectangle 31"/>
            <p:cNvSpPr>
              <a:spLocks noChangeArrowheads="1"/>
            </p:cNvSpPr>
            <p:nvPr/>
          </p:nvSpPr>
          <p:spPr bwMode="auto">
            <a:xfrm>
              <a:off x="432" y="1344"/>
              <a:ext cx="9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100" i="0" dirty="0">
                  <a:latin typeface="Arial Narrow" pitchFamily="34" charset="0"/>
                </a:rPr>
                <a:t>Symbol SPT Handhelds w/ MicroView FM Remote Client</a:t>
              </a:r>
            </a:p>
          </p:txBody>
        </p:sp>
        <p:sp>
          <p:nvSpPr>
            <p:cNvPr id="81952" name="Rectangle 32"/>
            <p:cNvSpPr>
              <a:spLocks noChangeArrowheads="1"/>
            </p:cNvSpPr>
            <p:nvPr/>
          </p:nvSpPr>
          <p:spPr bwMode="auto">
            <a:xfrm>
              <a:off x="432" y="2496"/>
              <a:ext cx="96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/>
              <a:r>
                <a:rPr lang="en-US" sz="1100" i="0" dirty="0">
                  <a:latin typeface="Arial Narrow" pitchFamily="34" charset="0"/>
                </a:rPr>
                <a:t>Field personnel use these devices to perform remote field work (data collection, maintenance management).</a:t>
              </a: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4343400" y="609600"/>
            <a:ext cx="3429000" cy="2613025"/>
            <a:chOff x="2736" y="384"/>
            <a:chExt cx="2160" cy="1646"/>
          </a:xfrm>
        </p:grpSpPr>
        <p:sp>
          <p:nvSpPr>
            <p:cNvPr id="81954" name="Freeform 34"/>
            <p:cNvSpPr>
              <a:spLocks/>
            </p:cNvSpPr>
            <p:nvPr/>
          </p:nvSpPr>
          <p:spPr bwMode="auto">
            <a:xfrm>
              <a:off x="3279" y="770"/>
              <a:ext cx="538" cy="116"/>
            </a:xfrm>
            <a:custGeom>
              <a:avLst/>
              <a:gdLst/>
              <a:ahLst/>
              <a:cxnLst>
                <a:cxn ang="0">
                  <a:pos x="0" y="289"/>
                </a:cxn>
                <a:cxn ang="0">
                  <a:pos x="694" y="0"/>
                </a:cxn>
                <a:cxn ang="0">
                  <a:pos x="2153" y="136"/>
                </a:cxn>
                <a:cxn ang="0">
                  <a:pos x="1681" y="467"/>
                </a:cxn>
                <a:cxn ang="0">
                  <a:pos x="0" y="289"/>
                </a:cxn>
              </a:cxnLst>
              <a:rect l="0" t="0" r="r" b="b"/>
              <a:pathLst>
                <a:path w="2153" h="467">
                  <a:moveTo>
                    <a:pt x="0" y="289"/>
                  </a:moveTo>
                  <a:lnTo>
                    <a:pt x="694" y="0"/>
                  </a:lnTo>
                  <a:lnTo>
                    <a:pt x="2153" y="136"/>
                  </a:lnTo>
                  <a:lnTo>
                    <a:pt x="1681" y="467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5" name="Freeform 35"/>
            <p:cNvSpPr>
              <a:spLocks/>
            </p:cNvSpPr>
            <p:nvPr/>
          </p:nvSpPr>
          <p:spPr bwMode="auto">
            <a:xfrm>
              <a:off x="3279" y="770"/>
              <a:ext cx="538" cy="116"/>
            </a:xfrm>
            <a:custGeom>
              <a:avLst/>
              <a:gdLst/>
              <a:ahLst/>
              <a:cxnLst>
                <a:cxn ang="0">
                  <a:pos x="0" y="289"/>
                </a:cxn>
                <a:cxn ang="0">
                  <a:pos x="694" y="0"/>
                </a:cxn>
                <a:cxn ang="0">
                  <a:pos x="2153" y="136"/>
                </a:cxn>
                <a:cxn ang="0">
                  <a:pos x="1681" y="467"/>
                </a:cxn>
                <a:cxn ang="0">
                  <a:pos x="0" y="289"/>
                </a:cxn>
              </a:cxnLst>
              <a:rect l="0" t="0" r="r" b="b"/>
              <a:pathLst>
                <a:path w="2153" h="467">
                  <a:moveTo>
                    <a:pt x="0" y="289"/>
                  </a:moveTo>
                  <a:lnTo>
                    <a:pt x="694" y="0"/>
                  </a:lnTo>
                  <a:lnTo>
                    <a:pt x="2153" y="136"/>
                  </a:lnTo>
                  <a:lnTo>
                    <a:pt x="1681" y="467"/>
                  </a:lnTo>
                  <a:lnTo>
                    <a:pt x="0" y="289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6" name="Freeform 36"/>
            <p:cNvSpPr>
              <a:spLocks/>
            </p:cNvSpPr>
            <p:nvPr/>
          </p:nvSpPr>
          <p:spPr bwMode="auto">
            <a:xfrm>
              <a:off x="3699" y="804"/>
              <a:ext cx="118" cy="241"/>
            </a:xfrm>
            <a:custGeom>
              <a:avLst/>
              <a:gdLst/>
              <a:ahLst/>
              <a:cxnLst>
                <a:cxn ang="0">
                  <a:pos x="0" y="331"/>
                </a:cxn>
                <a:cxn ang="0">
                  <a:pos x="472" y="0"/>
                </a:cxn>
                <a:cxn ang="0">
                  <a:pos x="472" y="546"/>
                </a:cxn>
                <a:cxn ang="0">
                  <a:pos x="0" y="964"/>
                </a:cxn>
                <a:cxn ang="0">
                  <a:pos x="0" y="331"/>
                </a:cxn>
              </a:cxnLst>
              <a:rect l="0" t="0" r="r" b="b"/>
              <a:pathLst>
                <a:path w="472" h="964">
                  <a:moveTo>
                    <a:pt x="0" y="331"/>
                  </a:moveTo>
                  <a:lnTo>
                    <a:pt x="472" y="0"/>
                  </a:lnTo>
                  <a:lnTo>
                    <a:pt x="472" y="546"/>
                  </a:lnTo>
                  <a:lnTo>
                    <a:pt x="0" y="964"/>
                  </a:lnTo>
                  <a:lnTo>
                    <a:pt x="0" y="331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7" name="Freeform 37"/>
            <p:cNvSpPr>
              <a:spLocks/>
            </p:cNvSpPr>
            <p:nvPr/>
          </p:nvSpPr>
          <p:spPr bwMode="auto">
            <a:xfrm>
              <a:off x="3699" y="804"/>
              <a:ext cx="118" cy="241"/>
            </a:xfrm>
            <a:custGeom>
              <a:avLst/>
              <a:gdLst/>
              <a:ahLst/>
              <a:cxnLst>
                <a:cxn ang="0">
                  <a:pos x="0" y="331"/>
                </a:cxn>
                <a:cxn ang="0">
                  <a:pos x="472" y="0"/>
                </a:cxn>
                <a:cxn ang="0">
                  <a:pos x="472" y="546"/>
                </a:cxn>
                <a:cxn ang="0">
                  <a:pos x="0" y="964"/>
                </a:cxn>
                <a:cxn ang="0">
                  <a:pos x="0" y="331"/>
                </a:cxn>
              </a:cxnLst>
              <a:rect l="0" t="0" r="r" b="b"/>
              <a:pathLst>
                <a:path w="472" h="964">
                  <a:moveTo>
                    <a:pt x="0" y="331"/>
                  </a:moveTo>
                  <a:lnTo>
                    <a:pt x="472" y="0"/>
                  </a:lnTo>
                  <a:lnTo>
                    <a:pt x="472" y="546"/>
                  </a:lnTo>
                  <a:lnTo>
                    <a:pt x="0" y="964"/>
                  </a:lnTo>
                  <a:lnTo>
                    <a:pt x="0" y="331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8" name="Freeform 38"/>
            <p:cNvSpPr>
              <a:spLocks/>
            </p:cNvSpPr>
            <p:nvPr/>
          </p:nvSpPr>
          <p:spPr bwMode="auto">
            <a:xfrm>
              <a:off x="3279" y="842"/>
              <a:ext cx="420" cy="203"/>
            </a:xfrm>
            <a:custGeom>
              <a:avLst/>
              <a:gdLst/>
              <a:ahLst/>
              <a:cxnLst>
                <a:cxn ang="0">
                  <a:pos x="1681" y="178"/>
                </a:cxn>
                <a:cxn ang="0">
                  <a:pos x="0" y="0"/>
                </a:cxn>
                <a:cxn ang="0">
                  <a:pos x="0" y="576"/>
                </a:cxn>
                <a:cxn ang="0">
                  <a:pos x="1681" y="811"/>
                </a:cxn>
                <a:cxn ang="0">
                  <a:pos x="1681" y="178"/>
                </a:cxn>
              </a:cxnLst>
              <a:rect l="0" t="0" r="r" b="b"/>
              <a:pathLst>
                <a:path w="1681" h="811">
                  <a:moveTo>
                    <a:pt x="1681" y="178"/>
                  </a:moveTo>
                  <a:lnTo>
                    <a:pt x="0" y="0"/>
                  </a:lnTo>
                  <a:lnTo>
                    <a:pt x="0" y="576"/>
                  </a:lnTo>
                  <a:lnTo>
                    <a:pt x="1681" y="811"/>
                  </a:lnTo>
                  <a:lnTo>
                    <a:pt x="1681" y="178"/>
                  </a:lnTo>
                  <a:close/>
                </a:path>
              </a:pathLst>
            </a:custGeom>
            <a:solidFill>
              <a:srgbClr val="E8E8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9" name="Freeform 39"/>
            <p:cNvSpPr>
              <a:spLocks/>
            </p:cNvSpPr>
            <p:nvPr/>
          </p:nvSpPr>
          <p:spPr bwMode="auto">
            <a:xfrm>
              <a:off x="3279" y="842"/>
              <a:ext cx="420" cy="203"/>
            </a:xfrm>
            <a:custGeom>
              <a:avLst/>
              <a:gdLst/>
              <a:ahLst/>
              <a:cxnLst>
                <a:cxn ang="0">
                  <a:pos x="1681" y="178"/>
                </a:cxn>
                <a:cxn ang="0">
                  <a:pos x="0" y="0"/>
                </a:cxn>
                <a:cxn ang="0">
                  <a:pos x="0" y="576"/>
                </a:cxn>
                <a:cxn ang="0">
                  <a:pos x="1681" y="811"/>
                </a:cxn>
                <a:cxn ang="0">
                  <a:pos x="1681" y="178"/>
                </a:cxn>
              </a:cxnLst>
              <a:rect l="0" t="0" r="r" b="b"/>
              <a:pathLst>
                <a:path w="1681" h="811">
                  <a:moveTo>
                    <a:pt x="1681" y="178"/>
                  </a:moveTo>
                  <a:lnTo>
                    <a:pt x="0" y="0"/>
                  </a:lnTo>
                  <a:lnTo>
                    <a:pt x="0" y="576"/>
                  </a:lnTo>
                  <a:lnTo>
                    <a:pt x="1681" y="811"/>
                  </a:lnTo>
                  <a:lnTo>
                    <a:pt x="1681" y="178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0" name="Freeform 40"/>
            <p:cNvSpPr>
              <a:spLocks/>
            </p:cNvSpPr>
            <p:nvPr/>
          </p:nvSpPr>
          <p:spPr bwMode="auto">
            <a:xfrm>
              <a:off x="3409" y="776"/>
              <a:ext cx="287" cy="54"/>
            </a:xfrm>
            <a:custGeom>
              <a:avLst/>
              <a:gdLst/>
              <a:ahLst/>
              <a:cxnLst>
                <a:cxn ang="0">
                  <a:pos x="1148" y="117"/>
                </a:cxn>
                <a:cxn ang="0">
                  <a:pos x="1140" y="128"/>
                </a:cxn>
                <a:cxn ang="0">
                  <a:pos x="1129" y="139"/>
                </a:cxn>
                <a:cxn ang="0">
                  <a:pos x="1113" y="147"/>
                </a:cxn>
                <a:cxn ang="0">
                  <a:pos x="1090" y="158"/>
                </a:cxn>
                <a:cxn ang="0">
                  <a:pos x="1064" y="165"/>
                </a:cxn>
                <a:cxn ang="0">
                  <a:pos x="1017" y="180"/>
                </a:cxn>
                <a:cxn ang="0">
                  <a:pos x="938" y="193"/>
                </a:cxn>
                <a:cxn ang="0">
                  <a:pos x="848" y="204"/>
                </a:cxn>
                <a:cxn ang="0">
                  <a:pos x="744" y="212"/>
                </a:cxn>
                <a:cxn ang="0">
                  <a:pos x="633" y="217"/>
                </a:cxn>
                <a:cxn ang="0">
                  <a:pos x="515" y="217"/>
                </a:cxn>
                <a:cxn ang="0">
                  <a:pos x="404" y="212"/>
                </a:cxn>
                <a:cxn ang="0">
                  <a:pos x="303" y="204"/>
                </a:cxn>
                <a:cxn ang="0">
                  <a:pos x="210" y="193"/>
                </a:cxn>
                <a:cxn ang="0">
                  <a:pos x="130" y="180"/>
                </a:cxn>
                <a:cxn ang="0">
                  <a:pos x="82" y="165"/>
                </a:cxn>
                <a:cxn ang="0">
                  <a:pos x="57" y="158"/>
                </a:cxn>
                <a:cxn ang="0">
                  <a:pos x="35" y="147"/>
                </a:cxn>
                <a:cxn ang="0">
                  <a:pos x="19" y="139"/>
                </a:cxn>
                <a:cxn ang="0">
                  <a:pos x="6" y="128"/>
                </a:cxn>
                <a:cxn ang="0">
                  <a:pos x="0" y="117"/>
                </a:cxn>
                <a:cxn ang="0">
                  <a:pos x="0" y="103"/>
                </a:cxn>
                <a:cxn ang="0">
                  <a:pos x="6" y="92"/>
                </a:cxn>
                <a:cxn ang="0">
                  <a:pos x="19" y="81"/>
                </a:cxn>
                <a:cxn ang="0">
                  <a:pos x="35" y="70"/>
                </a:cxn>
                <a:cxn ang="0">
                  <a:pos x="57" y="63"/>
                </a:cxn>
                <a:cxn ang="0">
                  <a:pos x="82" y="54"/>
                </a:cxn>
                <a:cxn ang="0">
                  <a:pos x="130" y="40"/>
                </a:cxn>
                <a:cxn ang="0">
                  <a:pos x="210" y="24"/>
                </a:cxn>
                <a:cxn ang="0">
                  <a:pos x="303" y="13"/>
                </a:cxn>
                <a:cxn ang="0">
                  <a:pos x="404" y="5"/>
                </a:cxn>
                <a:cxn ang="0">
                  <a:pos x="515" y="0"/>
                </a:cxn>
                <a:cxn ang="0">
                  <a:pos x="633" y="0"/>
                </a:cxn>
                <a:cxn ang="0">
                  <a:pos x="744" y="5"/>
                </a:cxn>
                <a:cxn ang="0">
                  <a:pos x="848" y="13"/>
                </a:cxn>
                <a:cxn ang="0">
                  <a:pos x="938" y="24"/>
                </a:cxn>
                <a:cxn ang="0">
                  <a:pos x="1017" y="40"/>
                </a:cxn>
                <a:cxn ang="0">
                  <a:pos x="1064" y="54"/>
                </a:cxn>
                <a:cxn ang="0">
                  <a:pos x="1090" y="63"/>
                </a:cxn>
                <a:cxn ang="0">
                  <a:pos x="1113" y="70"/>
                </a:cxn>
                <a:cxn ang="0">
                  <a:pos x="1129" y="81"/>
                </a:cxn>
                <a:cxn ang="0">
                  <a:pos x="1140" y="92"/>
                </a:cxn>
                <a:cxn ang="0">
                  <a:pos x="1148" y="103"/>
                </a:cxn>
              </a:cxnLst>
              <a:rect l="0" t="0" r="r" b="b"/>
              <a:pathLst>
                <a:path w="1148" h="217">
                  <a:moveTo>
                    <a:pt x="1148" y="111"/>
                  </a:moveTo>
                  <a:lnTo>
                    <a:pt x="1148" y="117"/>
                  </a:lnTo>
                  <a:lnTo>
                    <a:pt x="1146" y="122"/>
                  </a:lnTo>
                  <a:lnTo>
                    <a:pt x="1140" y="128"/>
                  </a:lnTo>
                  <a:lnTo>
                    <a:pt x="1135" y="133"/>
                  </a:lnTo>
                  <a:lnTo>
                    <a:pt x="1129" y="139"/>
                  </a:lnTo>
                  <a:lnTo>
                    <a:pt x="1121" y="141"/>
                  </a:lnTo>
                  <a:lnTo>
                    <a:pt x="1113" y="147"/>
                  </a:lnTo>
                  <a:lnTo>
                    <a:pt x="1102" y="152"/>
                  </a:lnTo>
                  <a:lnTo>
                    <a:pt x="1090" y="158"/>
                  </a:lnTo>
                  <a:lnTo>
                    <a:pt x="1077" y="163"/>
                  </a:lnTo>
                  <a:lnTo>
                    <a:pt x="1064" y="165"/>
                  </a:lnTo>
                  <a:lnTo>
                    <a:pt x="1050" y="171"/>
                  </a:lnTo>
                  <a:lnTo>
                    <a:pt x="1017" y="180"/>
                  </a:lnTo>
                  <a:lnTo>
                    <a:pt x="979" y="185"/>
                  </a:lnTo>
                  <a:lnTo>
                    <a:pt x="938" y="193"/>
                  </a:lnTo>
                  <a:lnTo>
                    <a:pt x="895" y="199"/>
                  </a:lnTo>
                  <a:lnTo>
                    <a:pt x="848" y="204"/>
                  </a:lnTo>
                  <a:lnTo>
                    <a:pt x="796" y="210"/>
                  </a:lnTo>
                  <a:lnTo>
                    <a:pt x="744" y="212"/>
                  </a:lnTo>
                  <a:lnTo>
                    <a:pt x="690" y="215"/>
                  </a:lnTo>
                  <a:lnTo>
                    <a:pt x="633" y="217"/>
                  </a:lnTo>
                  <a:lnTo>
                    <a:pt x="575" y="217"/>
                  </a:lnTo>
                  <a:lnTo>
                    <a:pt x="515" y="217"/>
                  </a:lnTo>
                  <a:lnTo>
                    <a:pt x="458" y="215"/>
                  </a:lnTo>
                  <a:lnTo>
                    <a:pt x="404" y="212"/>
                  </a:lnTo>
                  <a:lnTo>
                    <a:pt x="352" y="210"/>
                  </a:lnTo>
                  <a:lnTo>
                    <a:pt x="303" y="204"/>
                  </a:lnTo>
                  <a:lnTo>
                    <a:pt x="253" y="199"/>
                  </a:lnTo>
                  <a:lnTo>
                    <a:pt x="210" y="193"/>
                  </a:lnTo>
                  <a:lnTo>
                    <a:pt x="169" y="185"/>
                  </a:lnTo>
                  <a:lnTo>
                    <a:pt x="130" y="180"/>
                  </a:lnTo>
                  <a:lnTo>
                    <a:pt x="98" y="171"/>
                  </a:lnTo>
                  <a:lnTo>
                    <a:pt x="82" y="165"/>
                  </a:lnTo>
                  <a:lnTo>
                    <a:pt x="71" y="163"/>
                  </a:lnTo>
                  <a:lnTo>
                    <a:pt x="57" y="158"/>
                  </a:lnTo>
                  <a:lnTo>
                    <a:pt x="46" y="152"/>
                  </a:lnTo>
                  <a:lnTo>
                    <a:pt x="35" y="147"/>
                  </a:lnTo>
                  <a:lnTo>
                    <a:pt x="24" y="141"/>
                  </a:lnTo>
                  <a:lnTo>
                    <a:pt x="19" y="139"/>
                  </a:lnTo>
                  <a:lnTo>
                    <a:pt x="11" y="133"/>
                  </a:lnTo>
                  <a:lnTo>
                    <a:pt x="6" y="128"/>
                  </a:lnTo>
                  <a:lnTo>
                    <a:pt x="2" y="122"/>
                  </a:lnTo>
                  <a:lnTo>
                    <a:pt x="0" y="117"/>
                  </a:lnTo>
                  <a:lnTo>
                    <a:pt x="0" y="111"/>
                  </a:lnTo>
                  <a:lnTo>
                    <a:pt x="0" y="103"/>
                  </a:lnTo>
                  <a:lnTo>
                    <a:pt x="2" y="98"/>
                  </a:lnTo>
                  <a:lnTo>
                    <a:pt x="6" y="92"/>
                  </a:lnTo>
                  <a:lnTo>
                    <a:pt x="11" y="87"/>
                  </a:lnTo>
                  <a:lnTo>
                    <a:pt x="19" y="81"/>
                  </a:lnTo>
                  <a:lnTo>
                    <a:pt x="24" y="76"/>
                  </a:lnTo>
                  <a:lnTo>
                    <a:pt x="35" y="70"/>
                  </a:lnTo>
                  <a:lnTo>
                    <a:pt x="46" y="65"/>
                  </a:lnTo>
                  <a:lnTo>
                    <a:pt x="57" y="63"/>
                  </a:lnTo>
                  <a:lnTo>
                    <a:pt x="71" y="57"/>
                  </a:lnTo>
                  <a:lnTo>
                    <a:pt x="82" y="54"/>
                  </a:lnTo>
                  <a:lnTo>
                    <a:pt x="98" y="48"/>
                  </a:lnTo>
                  <a:lnTo>
                    <a:pt x="130" y="40"/>
                  </a:lnTo>
                  <a:lnTo>
                    <a:pt x="169" y="33"/>
                  </a:lnTo>
                  <a:lnTo>
                    <a:pt x="210" y="24"/>
                  </a:lnTo>
                  <a:lnTo>
                    <a:pt x="253" y="18"/>
                  </a:lnTo>
                  <a:lnTo>
                    <a:pt x="303" y="13"/>
                  </a:lnTo>
                  <a:lnTo>
                    <a:pt x="352" y="7"/>
                  </a:lnTo>
                  <a:lnTo>
                    <a:pt x="404" y="5"/>
                  </a:lnTo>
                  <a:lnTo>
                    <a:pt x="458" y="2"/>
                  </a:lnTo>
                  <a:lnTo>
                    <a:pt x="515" y="0"/>
                  </a:lnTo>
                  <a:lnTo>
                    <a:pt x="575" y="0"/>
                  </a:lnTo>
                  <a:lnTo>
                    <a:pt x="633" y="0"/>
                  </a:lnTo>
                  <a:lnTo>
                    <a:pt x="690" y="2"/>
                  </a:lnTo>
                  <a:lnTo>
                    <a:pt x="744" y="5"/>
                  </a:lnTo>
                  <a:lnTo>
                    <a:pt x="796" y="7"/>
                  </a:lnTo>
                  <a:lnTo>
                    <a:pt x="848" y="13"/>
                  </a:lnTo>
                  <a:lnTo>
                    <a:pt x="895" y="18"/>
                  </a:lnTo>
                  <a:lnTo>
                    <a:pt x="938" y="24"/>
                  </a:lnTo>
                  <a:lnTo>
                    <a:pt x="979" y="33"/>
                  </a:lnTo>
                  <a:lnTo>
                    <a:pt x="1017" y="40"/>
                  </a:lnTo>
                  <a:lnTo>
                    <a:pt x="1050" y="48"/>
                  </a:lnTo>
                  <a:lnTo>
                    <a:pt x="1064" y="54"/>
                  </a:lnTo>
                  <a:lnTo>
                    <a:pt x="1077" y="57"/>
                  </a:lnTo>
                  <a:lnTo>
                    <a:pt x="1090" y="63"/>
                  </a:lnTo>
                  <a:lnTo>
                    <a:pt x="1102" y="65"/>
                  </a:lnTo>
                  <a:lnTo>
                    <a:pt x="1113" y="70"/>
                  </a:lnTo>
                  <a:lnTo>
                    <a:pt x="1121" y="76"/>
                  </a:lnTo>
                  <a:lnTo>
                    <a:pt x="1129" y="81"/>
                  </a:lnTo>
                  <a:lnTo>
                    <a:pt x="1135" y="87"/>
                  </a:lnTo>
                  <a:lnTo>
                    <a:pt x="1140" y="92"/>
                  </a:lnTo>
                  <a:lnTo>
                    <a:pt x="1146" y="98"/>
                  </a:lnTo>
                  <a:lnTo>
                    <a:pt x="1148" y="103"/>
                  </a:lnTo>
                  <a:lnTo>
                    <a:pt x="1148" y="111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1" name="Freeform 41"/>
            <p:cNvSpPr>
              <a:spLocks/>
            </p:cNvSpPr>
            <p:nvPr/>
          </p:nvSpPr>
          <p:spPr bwMode="auto">
            <a:xfrm>
              <a:off x="3409" y="776"/>
              <a:ext cx="287" cy="54"/>
            </a:xfrm>
            <a:custGeom>
              <a:avLst/>
              <a:gdLst/>
              <a:ahLst/>
              <a:cxnLst>
                <a:cxn ang="0">
                  <a:pos x="1148" y="117"/>
                </a:cxn>
                <a:cxn ang="0">
                  <a:pos x="1140" y="128"/>
                </a:cxn>
                <a:cxn ang="0">
                  <a:pos x="1129" y="139"/>
                </a:cxn>
                <a:cxn ang="0">
                  <a:pos x="1113" y="147"/>
                </a:cxn>
                <a:cxn ang="0">
                  <a:pos x="1090" y="158"/>
                </a:cxn>
                <a:cxn ang="0">
                  <a:pos x="1064" y="165"/>
                </a:cxn>
                <a:cxn ang="0">
                  <a:pos x="1017" y="180"/>
                </a:cxn>
                <a:cxn ang="0">
                  <a:pos x="938" y="193"/>
                </a:cxn>
                <a:cxn ang="0">
                  <a:pos x="848" y="204"/>
                </a:cxn>
                <a:cxn ang="0">
                  <a:pos x="744" y="212"/>
                </a:cxn>
                <a:cxn ang="0">
                  <a:pos x="633" y="217"/>
                </a:cxn>
                <a:cxn ang="0">
                  <a:pos x="515" y="217"/>
                </a:cxn>
                <a:cxn ang="0">
                  <a:pos x="404" y="212"/>
                </a:cxn>
                <a:cxn ang="0">
                  <a:pos x="303" y="204"/>
                </a:cxn>
                <a:cxn ang="0">
                  <a:pos x="210" y="193"/>
                </a:cxn>
                <a:cxn ang="0">
                  <a:pos x="130" y="180"/>
                </a:cxn>
                <a:cxn ang="0">
                  <a:pos x="82" y="165"/>
                </a:cxn>
                <a:cxn ang="0">
                  <a:pos x="57" y="158"/>
                </a:cxn>
                <a:cxn ang="0">
                  <a:pos x="35" y="147"/>
                </a:cxn>
                <a:cxn ang="0">
                  <a:pos x="19" y="139"/>
                </a:cxn>
                <a:cxn ang="0">
                  <a:pos x="6" y="128"/>
                </a:cxn>
                <a:cxn ang="0">
                  <a:pos x="0" y="117"/>
                </a:cxn>
                <a:cxn ang="0">
                  <a:pos x="0" y="103"/>
                </a:cxn>
                <a:cxn ang="0">
                  <a:pos x="6" y="92"/>
                </a:cxn>
                <a:cxn ang="0">
                  <a:pos x="19" y="81"/>
                </a:cxn>
                <a:cxn ang="0">
                  <a:pos x="35" y="70"/>
                </a:cxn>
                <a:cxn ang="0">
                  <a:pos x="57" y="63"/>
                </a:cxn>
                <a:cxn ang="0">
                  <a:pos x="82" y="54"/>
                </a:cxn>
                <a:cxn ang="0">
                  <a:pos x="130" y="40"/>
                </a:cxn>
                <a:cxn ang="0">
                  <a:pos x="210" y="24"/>
                </a:cxn>
                <a:cxn ang="0">
                  <a:pos x="303" y="13"/>
                </a:cxn>
                <a:cxn ang="0">
                  <a:pos x="404" y="5"/>
                </a:cxn>
                <a:cxn ang="0">
                  <a:pos x="515" y="0"/>
                </a:cxn>
                <a:cxn ang="0">
                  <a:pos x="633" y="0"/>
                </a:cxn>
                <a:cxn ang="0">
                  <a:pos x="744" y="5"/>
                </a:cxn>
                <a:cxn ang="0">
                  <a:pos x="848" y="13"/>
                </a:cxn>
                <a:cxn ang="0">
                  <a:pos x="938" y="24"/>
                </a:cxn>
                <a:cxn ang="0">
                  <a:pos x="1017" y="40"/>
                </a:cxn>
                <a:cxn ang="0">
                  <a:pos x="1064" y="54"/>
                </a:cxn>
                <a:cxn ang="0">
                  <a:pos x="1090" y="63"/>
                </a:cxn>
                <a:cxn ang="0">
                  <a:pos x="1113" y="70"/>
                </a:cxn>
                <a:cxn ang="0">
                  <a:pos x="1129" y="81"/>
                </a:cxn>
                <a:cxn ang="0">
                  <a:pos x="1140" y="92"/>
                </a:cxn>
                <a:cxn ang="0">
                  <a:pos x="1148" y="103"/>
                </a:cxn>
              </a:cxnLst>
              <a:rect l="0" t="0" r="r" b="b"/>
              <a:pathLst>
                <a:path w="1148" h="217">
                  <a:moveTo>
                    <a:pt x="1148" y="111"/>
                  </a:moveTo>
                  <a:lnTo>
                    <a:pt x="1148" y="117"/>
                  </a:lnTo>
                  <a:lnTo>
                    <a:pt x="1146" y="122"/>
                  </a:lnTo>
                  <a:lnTo>
                    <a:pt x="1140" y="128"/>
                  </a:lnTo>
                  <a:lnTo>
                    <a:pt x="1135" y="133"/>
                  </a:lnTo>
                  <a:lnTo>
                    <a:pt x="1129" y="139"/>
                  </a:lnTo>
                  <a:lnTo>
                    <a:pt x="1121" y="141"/>
                  </a:lnTo>
                  <a:lnTo>
                    <a:pt x="1113" y="147"/>
                  </a:lnTo>
                  <a:lnTo>
                    <a:pt x="1102" y="152"/>
                  </a:lnTo>
                  <a:lnTo>
                    <a:pt x="1090" y="158"/>
                  </a:lnTo>
                  <a:lnTo>
                    <a:pt x="1077" y="163"/>
                  </a:lnTo>
                  <a:lnTo>
                    <a:pt x="1064" y="165"/>
                  </a:lnTo>
                  <a:lnTo>
                    <a:pt x="1050" y="171"/>
                  </a:lnTo>
                  <a:lnTo>
                    <a:pt x="1017" y="180"/>
                  </a:lnTo>
                  <a:lnTo>
                    <a:pt x="979" y="185"/>
                  </a:lnTo>
                  <a:lnTo>
                    <a:pt x="938" y="193"/>
                  </a:lnTo>
                  <a:lnTo>
                    <a:pt x="895" y="199"/>
                  </a:lnTo>
                  <a:lnTo>
                    <a:pt x="848" y="204"/>
                  </a:lnTo>
                  <a:lnTo>
                    <a:pt x="796" y="210"/>
                  </a:lnTo>
                  <a:lnTo>
                    <a:pt x="744" y="212"/>
                  </a:lnTo>
                  <a:lnTo>
                    <a:pt x="690" y="215"/>
                  </a:lnTo>
                  <a:lnTo>
                    <a:pt x="633" y="217"/>
                  </a:lnTo>
                  <a:lnTo>
                    <a:pt x="575" y="217"/>
                  </a:lnTo>
                  <a:lnTo>
                    <a:pt x="515" y="217"/>
                  </a:lnTo>
                  <a:lnTo>
                    <a:pt x="458" y="215"/>
                  </a:lnTo>
                  <a:lnTo>
                    <a:pt x="404" y="212"/>
                  </a:lnTo>
                  <a:lnTo>
                    <a:pt x="352" y="210"/>
                  </a:lnTo>
                  <a:lnTo>
                    <a:pt x="303" y="204"/>
                  </a:lnTo>
                  <a:lnTo>
                    <a:pt x="253" y="199"/>
                  </a:lnTo>
                  <a:lnTo>
                    <a:pt x="210" y="193"/>
                  </a:lnTo>
                  <a:lnTo>
                    <a:pt x="169" y="185"/>
                  </a:lnTo>
                  <a:lnTo>
                    <a:pt x="130" y="180"/>
                  </a:lnTo>
                  <a:lnTo>
                    <a:pt x="98" y="171"/>
                  </a:lnTo>
                  <a:lnTo>
                    <a:pt x="82" y="165"/>
                  </a:lnTo>
                  <a:lnTo>
                    <a:pt x="71" y="163"/>
                  </a:lnTo>
                  <a:lnTo>
                    <a:pt x="57" y="158"/>
                  </a:lnTo>
                  <a:lnTo>
                    <a:pt x="46" y="152"/>
                  </a:lnTo>
                  <a:lnTo>
                    <a:pt x="35" y="147"/>
                  </a:lnTo>
                  <a:lnTo>
                    <a:pt x="24" y="141"/>
                  </a:lnTo>
                  <a:lnTo>
                    <a:pt x="19" y="139"/>
                  </a:lnTo>
                  <a:lnTo>
                    <a:pt x="11" y="133"/>
                  </a:lnTo>
                  <a:lnTo>
                    <a:pt x="6" y="128"/>
                  </a:lnTo>
                  <a:lnTo>
                    <a:pt x="2" y="122"/>
                  </a:lnTo>
                  <a:lnTo>
                    <a:pt x="0" y="117"/>
                  </a:lnTo>
                  <a:lnTo>
                    <a:pt x="0" y="111"/>
                  </a:lnTo>
                  <a:lnTo>
                    <a:pt x="0" y="103"/>
                  </a:lnTo>
                  <a:lnTo>
                    <a:pt x="2" y="98"/>
                  </a:lnTo>
                  <a:lnTo>
                    <a:pt x="6" y="92"/>
                  </a:lnTo>
                  <a:lnTo>
                    <a:pt x="11" y="87"/>
                  </a:lnTo>
                  <a:lnTo>
                    <a:pt x="19" y="81"/>
                  </a:lnTo>
                  <a:lnTo>
                    <a:pt x="24" y="76"/>
                  </a:lnTo>
                  <a:lnTo>
                    <a:pt x="35" y="70"/>
                  </a:lnTo>
                  <a:lnTo>
                    <a:pt x="46" y="65"/>
                  </a:lnTo>
                  <a:lnTo>
                    <a:pt x="57" y="63"/>
                  </a:lnTo>
                  <a:lnTo>
                    <a:pt x="71" y="57"/>
                  </a:lnTo>
                  <a:lnTo>
                    <a:pt x="82" y="54"/>
                  </a:lnTo>
                  <a:lnTo>
                    <a:pt x="98" y="48"/>
                  </a:lnTo>
                  <a:lnTo>
                    <a:pt x="130" y="40"/>
                  </a:lnTo>
                  <a:lnTo>
                    <a:pt x="169" y="33"/>
                  </a:lnTo>
                  <a:lnTo>
                    <a:pt x="210" y="24"/>
                  </a:lnTo>
                  <a:lnTo>
                    <a:pt x="253" y="18"/>
                  </a:lnTo>
                  <a:lnTo>
                    <a:pt x="303" y="13"/>
                  </a:lnTo>
                  <a:lnTo>
                    <a:pt x="352" y="7"/>
                  </a:lnTo>
                  <a:lnTo>
                    <a:pt x="404" y="5"/>
                  </a:lnTo>
                  <a:lnTo>
                    <a:pt x="458" y="2"/>
                  </a:lnTo>
                  <a:lnTo>
                    <a:pt x="515" y="0"/>
                  </a:lnTo>
                  <a:lnTo>
                    <a:pt x="575" y="0"/>
                  </a:lnTo>
                  <a:lnTo>
                    <a:pt x="633" y="0"/>
                  </a:lnTo>
                  <a:lnTo>
                    <a:pt x="690" y="2"/>
                  </a:lnTo>
                  <a:lnTo>
                    <a:pt x="744" y="5"/>
                  </a:lnTo>
                  <a:lnTo>
                    <a:pt x="796" y="7"/>
                  </a:lnTo>
                  <a:lnTo>
                    <a:pt x="848" y="13"/>
                  </a:lnTo>
                  <a:lnTo>
                    <a:pt x="895" y="18"/>
                  </a:lnTo>
                  <a:lnTo>
                    <a:pt x="938" y="24"/>
                  </a:lnTo>
                  <a:lnTo>
                    <a:pt x="979" y="33"/>
                  </a:lnTo>
                  <a:lnTo>
                    <a:pt x="1017" y="40"/>
                  </a:lnTo>
                  <a:lnTo>
                    <a:pt x="1050" y="48"/>
                  </a:lnTo>
                  <a:lnTo>
                    <a:pt x="1064" y="54"/>
                  </a:lnTo>
                  <a:lnTo>
                    <a:pt x="1077" y="57"/>
                  </a:lnTo>
                  <a:lnTo>
                    <a:pt x="1090" y="63"/>
                  </a:lnTo>
                  <a:lnTo>
                    <a:pt x="1102" y="65"/>
                  </a:lnTo>
                  <a:lnTo>
                    <a:pt x="1113" y="70"/>
                  </a:lnTo>
                  <a:lnTo>
                    <a:pt x="1121" y="76"/>
                  </a:lnTo>
                  <a:lnTo>
                    <a:pt x="1129" y="81"/>
                  </a:lnTo>
                  <a:lnTo>
                    <a:pt x="1135" y="87"/>
                  </a:lnTo>
                  <a:lnTo>
                    <a:pt x="1140" y="92"/>
                  </a:lnTo>
                  <a:lnTo>
                    <a:pt x="1146" y="98"/>
                  </a:lnTo>
                  <a:lnTo>
                    <a:pt x="1148" y="103"/>
                  </a:lnTo>
                  <a:lnTo>
                    <a:pt x="1148" y="111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2" name="Freeform 42"/>
            <p:cNvSpPr>
              <a:spLocks/>
            </p:cNvSpPr>
            <p:nvPr/>
          </p:nvSpPr>
          <p:spPr bwMode="auto">
            <a:xfrm>
              <a:off x="3479" y="767"/>
              <a:ext cx="153" cy="39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01"/>
                </a:cxn>
                <a:cxn ang="0">
                  <a:pos x="0" y="106"/>
                </a:cxn>
                <a:cxn ang="0">
                  <a:pos x="5" y="110"/>
                </a:cxn>
                <a:cxn ang="0">
                  <a:pos x="19" y="114"/>
                </a:cxn>
                <a:cxn ang="0">
                  <a:pos x="43" y="123"/>
                </a:cxn>
                <a:cxn ang="0">
                  <a:pos x="76" y="134"/>
                </a:cxn>
                <a:cxn ang="0">
                  <a:pos x="125" y="139"/>
                </a:cxn>
                <a:cxn ang="0">
                  <a:pos x="160" y="142"/>
                </a:cxn>
                <a:cxn ang="0">
                  <a:pos x="199" y="147"/>
                </a:cxn>
                <a:cxn ang="0">
                  <a:pos x="237" y="151"/>
                </a:cxn>
                <a:cxn ang="0">
                  <a:pos x="289" y="153"/>
                </a:cxn>
                <a:cxn ang="0">
                  <a:pos x="341" y="155"/>
                </a:cxn>
                <a:cxn ang="0">
                  <a:pos x="428" y="155"/>
                </a:cxn>
                <a:cxn ang="0">
                  <a:pos x="467" y="153"/>
                </a:cxn>
                <a:cxn ang="0">
                  <a:pos x="496" y="153"/>
                </a:cxn>
                <a:cxn ang="0">
                  <a:pos x="521" y="151"/>
                </a:cxn>
                <a:cxn ang="0">
                  <a:pos x="564" y="142"/>
                </a:cxn>
                <a:cxn ang="0">
                  <a:pos x="589" y="136"/>
                </a:cxn>
                <a:cxn ang="0">
                  <a:pos x="605" y="131"/>
                </a:cxn>
                <a:cxn ang="0">
                  <a:pos x="610" y="128"/>
                </a:cxn>
                <a:cxn ang="0">
                  <a:pos x="614" y="123"/>
                </a:cxn>
                <a:cxn ang="0">
                  <a:pos x="595" y="43"/>
                </a:cxn>
                <a:cxn ang="0">
                  <a:pos x="30" y="0"/>
                </a:cxn>
              </a:cxnLst>
              <a:rect l="0" t="0" r="r" b="b"/>
              <a:pathLst>
                <a:path w="614" h="155">
                  <a:moveTo>
                    <a:pt x="30" y="0"/>
                  </a:moveTo>
                  <a:lnTo>
                    <a:pt x="0" y="101"/>
                  </a:lnTo>
                  <a:lnTo>
                    <a:pt x="0" y="106"/>
                  </a:lnTo>
                  <a:lnTo>
                    <a:pt x="5" y="110"/>
                  </a:lnTo>
                  <a:lnTo>
                    <a:pt x="19" y="114"/>
                  </a:lnTo>
                  <a:lnTo>
                    <a:pt x="43" y="123"/>
                  </a:lnTo>
                  <a:lnTo>
                    <a:pt x="76" y="134"/>
                  </a:lnTo>
                  <a:lnTo>
                    <a:pt x="125" y="139"/>
                  </a:lnTo>
                  <a:lnTo>
                    <a:pt x="160" y="142"/>
                  </a:lnTo>
                  <a:lnTo>
                    <a:pt x="199" y="147"/>
                  </a:lnTo>
                  <a:lnTo>
                    <a:pt x="237" y="151"/>
                  </a:lnTo>
                  <a:lnTo>
                    <a:pt x="289" y="153"/>
                  </a:lnTo>
                  <a:lnTo>
                    <a:pt x="341" y="155"/>
                  </a:lnTo>
                  <a:lnTo>
                    <a:pt x="428" y="155"/>
                  </a:lnTo>
                  <a:lnTo>
                    <a:pt x="467" y="153"/>
                  </a:lnTo>
                  <a:lnTo>
                    <a:pt x="496" y="153"/>
                  </a:lnTo>
                  <a:lnTo>
                    <a:pt x="521" y="151"/>
                  </a:lnTo>
                  <a:lnTo>
                    <a:pt x="564" y="142"/>
                  </a:lnTo>
                  <a:lnTo>
                    <a:pt x="589" y="136"/>
                  </a:lnTo>
                  <a:lnTo>
                    <a:pt x="605" y="131"/>
                  </a:lnTo>
                  <a:lnTo>
                    <a:pt x="610" y="128"/>
                  </a:lnTo>
                  <a:lnTo>
                    <a:pt x="614" y="123"/>
                  </a:lnTo>
                  <a:lnTo>
                    <a:pt x="595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3" name="Freeform 43"/>
            <p:cNvSpPr>
              <a:spLocks/>
            </p:cNvSpPr>
            <p:nvPr/>
          </p:nvSpPr>
          <p:spPr bwMode="auto">
            <a:xfrm>
              <a:off x="3479" y="767"/>
              <a:ext cx="153" cy="39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01"/>
                </a:cxn>
                <a:cxn ang="0">
                  <a:pos x="0" y="106"/>
                </a:cxn>
                <a:cxn ang="0">
                  <a:pos x="5" y="110"/>
                </a:cxn>
                <a:cxn ang="0">
                  <a:pos x="19" y="114"/>
                </a:cxn>
                <a:cxn ang="0">
                  <a:pos x="43" y="123"/>
                </a:cxn>
                <a:cxn ang="0">
                  <a:pos x="76" y="134"/>
                </a:cxn>
                <a:cxn ang="0">
                  <a:pos x="125" y="139"/>
                </a:cxn>
                <a:cxn ang="0">
                  <a:pos x="160" y="142"/>
                </a:cxn>
                <a:cxn ang="0">
                  <a:pos x="199" y="147"/>
                </a:cxn>
                <a:cxn ang="0">
                  <a:pos x="237" y="151"/>
                </a:cxn>
                <a:cxn ang="0">
                  <a:pos x="289" y="153"/>
                </a:cxn>
                <a:cxn ang="0">
                  <a:pos x="341" y="155"/>
                </a:cxn>
                <a:cxn ang="0">
                  <a:pos x="428" y="155"/>
                </a:cxn>
                <a:cxn ang="0">
                  <a:pos x="467" y="153"/>
                </a:cxn>
                <a:cxn ang="0">
                  <a:pos x="496" y="153"/>
                </a:cxn>
                <a:cxn ang="0">
                  <a:pos x="521" y="151"/>
                </a:cxn>
                <a:cxn ang="0">
                  <a:pos x="564" y="142"/>
                </a:cxn>
                <a:cxn ang="0">
                  <a:pos x="589" y="136"/>
                </a:cxn>
                <a:cxn ang="0">
                  <a:pos x="605" y="131"/>
                </a:cxn>
                <a:cxn ang="0">
                  <a:pos x="610" y="128"/>
                </a:cxn>
                <a:cxn ang="0">
                  <a:pos x="614" y="123"/>
                </a:cxn>
                <a:cxn ang="0">
                  <a:pos x="595" y="43"/>
                </a:cxn>
                <a:cxn ang="0">
                  <a:pos x="30" y="0"/>
                </a:cxn>
              </a:cxnLst>
              <a:rect l="0" t="0" r="r" b="b"/>
              <a:pathLst>
                <a:path w="614" h="155">
                  <a:moveTo>
                    <a:pt x="30" y="0"/>
                  </a:moveTo>
                  <a:lnTo>
                    <a:pt x="0" y="101"/>
                  </a:lnTo>
                  <a:lnTo>
                    <a:pt x="0" y="106"/>
                  </a:lnTo>
                  <a:lnTo>
                    <a:pt x="5" y="110"/>
                  </a:lnTo>
                  <a:lnTo>
                    <a:pt x="19" y="114"/>
                  </a:lnTo>
                  <a:lnTo>
                    <a:pt x="43" y="123"/>
                  </a:lnTo>
                  <a:lnTo>
                    <a:pt x="76" y="134"/>
                  </a:lnTo>
                  <a:lnTo>
                    <a:pt x="125" y="139"/>
                  </a:lnTo>
                  <a:lnTo>
                    <a:pt x="160" y="142"/>
                  </a:lnTo>
                  <a:lnTo>
                    <a:pt x="199" y="147"/>
                  </a:lnTo>
                  <a:lnTo>
                    <a:pt x="237" y="151"/>
                  </a:lnTo>
                  <a:lnTo>
                    <a:pt x="289" y="153"/>
                  </a:lnTo>
                  <a:lnTo>
                    <a:pt x="341" y="155"/>
                  </a:lnTo>
                  <a:lnTo>
                    <a:pt x="428" y="155"/>
                  </a:lnTo>
                  <a:lnTo>
                    <a:pt x="467" y="153"/>
                  </a:lnTo>
                  <a:lnTo>
                    <a:pt x="496" y="153"/>
                  </a:lnTo>
                  <a:lnTo>
                    <a:pt x="521" y="151"/>
                  </a:lnTo>
                  <a:lnTo>
                    <a:pt x="564" y="142"/>
                  </a:lnTo>
                  <a:lnTo>
                    <a:pt x="589" y="136"/>
                  </a:lnTo>
                  <a:lnTo>
                    <a:pt x="605" y="131"/>
                  </a:lnTo>
                  <a:lnTo>
                    <a:pt x="610" y="128"/>
                  </a:lnTo>
                  <a:lnTo>
                    <a:pt x="614" y="123"/>
                  </a:lnTo>
                  <a:lnTo>
                    <a:pt x="595" y="43"/>
                  </a:lnTo>
                  <a:lnTo>
                    <a:pt x="30" y="0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4" name="Freeform 44"/>
            <p:cNvSpPr>
              <a:spLocks/>
            </p:cNvSpPr>
            <p:nvPr/>
          </p:nvSpPr>
          <p:spPr bwMode="auto">
            <a:xfrm>
              <a:off x="3700" y="399"/>
              <a:ext cx="67" cy="393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245" y="18"/>
                </a:cxn>
                <a:cxn ang="0">
                  <a:pos x="262" y="27"/>
                </a:cxn>
                <a:cxn ang="0">
                  <a:pos x="267" y="38"/>
                </a:cxn>
                <a:cxn ang="0">
                  <a:pos x="267" y="57"/>
                </a:cxn>
                <a:cxn ang="0">
                  <a:pos x="199" y="1492"/>
                </a:cxn>
                <a:cxn ang="0">
                  <a:pos x="196" y="1516"/>
                </a:cxn>
                <a:cxn ang="0">
                  <a:pos x="191" y="1533"/>
                </a:cxn>
                <a:cxn ang="0">
                  <a:pos x="180" y="1538"/>
                </a:cxn>
                <a:cxn ang="0">
                  <a:pos x="177" y="1542"/>
                </a:cxn>
                <a:cxn ang="0">
                  <a:pos x="0" y="1572"/>
                </a:cxn>
                <a:cxn ang="0">
                  <a:pos x="81" y="0"/>
                </a:cxn>
              </a:cxnLst>
              <a:rect l="0" t="0" r="r" b="b"/>
              <a:pathLst>
                <a:path w="267" h="1572">
                  <a:moveTo>
                    <a:pt x="81" y="0"/>
                  </a:moveTo>
                  <a:lnTo>
                    <a:pt x="245" y="18"/>
                  </a:lnTo>
                  <a:lnTo>
                    <a:pt x="262" y="27"/>
                  </a:lnTo>
                  <a:lnTo>
                    <a:pt x="267" y="38"/>
                  </a:lnTo>
                  <a:lnTo>
                    <a:pt x="267" y="57"/>
                  </a:lnTo>
                  <a:lnTo>
                    <a:pt x="199" y="1492"/>
                  </a:lnTo>
                  <a:lnTo>
                    <a:pt x="196" y="1516"/>
                  </a:lnTo>
                  <a:lnTo>
                    <a:pt x="191" y="1533"/>
                  </a:lnTo>
                  <a:lnTo>
                    <a:pt x="180" y="1538"/>
                  </a:lnTo>
                  <a:lnTo>
                    <a:pt x="177" y="1542"/>
                  </a:lnTo>
                  <a:lnTo>
                    <a:pt x="0" y="157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5" name="Freeform 45"/>
            <p:cNvSpPr>
              <a:spLocks/>
            </p:cNvSpPr>
            <p:nvPr/>
          </p:nvSpPr>
          <p:spPr bwMode="auto">
            <a:xfrm>
              <a:off x="3700" y="399"/>
              <a:ext cx="67" cy="393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245" y="18"/>
                </a:cxn>
                <a:cxn ang="0">
                  <a:pos x="262" y="27"/>
                </a:cxn>
                <a:cxn ang="0">
                  <a:pos x="267" y="38"/>
                </a:cxn>
                <a:cxn ang="0">
                  <a:pos x="267" y="57"/>
                </a:cxn>
                <a:cxn ang="0">
                  <a:pos x="199" y="1492"/>
                </a:cxn>
                <a:cxn ang="0">
                  <a:pos x="196" y="1516"/>
                </a:cxn>
                <a:cxn ang="0">
                  <a:pos x="191" y="1533"/>
                </a:cxn>
                <a:cxn ang="0">
                  <a:pos x="180" y="1538"/>
                </a:cxn>
                <a:cxn ang="0">
                  <a:pos x="177" y="1542"/>
                </a:cxn>
                <a:cxn ang="0">
                  <a:pos x="0" y="1572"/>
                </a:cxn>
                <a:cxn ang="0">
                  <a:pos x="81" y="0"/>
                </a:cxn>
              </a:cxnLst>
              <a:rect l="0" t="0" r="r" b="b"/>
              <a:pathLst>
                <a:path w="267" h="1572">
                  <a:moveTo>
                    <a:pt x="81" y="0"/>
                  </a:moveTo>
                  <a:lnTo>
                    <a:pt x="245" y="18"/>
                  </a:lnTo>
                  <a:lnTo>
                    <a:pt x="262" y="27"/>
                  </a:lnTo>
                  <a:lnTo>
                    <a:pt x="267" y="38"/>
                  </a:lnTo>
                  <a:lnTo>
                    <a:pt x="267" y="57"/>
                  </a:lnTo>
                  <a:lnTo>
                    <a:pt x="199" y="1492"/>
                  </a:lnTo>
                  <a:lnTo>
                    <a:pt x="196" y="1516"/>
                  </a:lnTo>
                  <a:lnTo>
                    <a:pt x="191" y="1533"/>
                  </a:lnTo>
                  <a:lnTo>
                    <a:pt x="180" y="1538"/>
                  </a:lnTo>
                  <a:lnTo>
                    <a:pt x="177" y="1542"/>
                  </a:lnTo>
                  <a:lnTo>
                    <a:pt x="0" y="1572"/>
                  </a:lnTo>
                  <a:lnTo>
                    <a:pt x="81" y="0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6" name="Freeform 46"/>
            <p:cNvSpPr>
              <a:spLocks/>
            </p:cNvSpPr>
            <p:nvPr/>
          </p:nvSpPr>
          <p:spPr bwMode="auto">
            <a:xfrm>
              <a:off x="3287" y="384"/>
              <a:ext cx="445" cy="408"/>
            </a:xfrm>
            <a:custGeom>
              <a:avLst/>
              <a:gdLst/>
              <a:ahLst/>
              <a:cxnLst>
                <a:cxn ang="0">
                  <a:pos x="1651" y="1630"/>
                </a:cxn>
                <a:cxn ang="0">
                  <a:pos x="1662" y="1630"/>
                </a:cxn>
                <a:cxn ang="0">
                  <a:pos x="1684" y="1624"/>
                </a:cxn>
                <a:cxn ang="0">
                  <a:pos x="1703" y="1604"/>
                </a:cxn>
                <a:cxn ang="0">
                  <a:pos x="1714" y="1589"/>
                </a:cxn>
                <a:cxn ang="0">
                  <a:pos x="1716" y="1567"/>
                </a:cxn>
                <a:cxn ang="0">
                  <a:pos x="1773" y="147"/>
                </a:cxn>
                <a:cxn ang="0">
                  <a:pos x="1773" y="142"/>
                </a:cxn>
                <a:cxn ang="0">
                  <a:pos x="1776" y="134"/>
                </a:cxn>
                <a:cxn ang="0">
                  <a:pos x="1779" y="106"/>
                </a:cxn>
                <a:cxn ang="0">
                  <a:pos x="1776" y="91"/>
                </a:cxn>
                <a:cxn ang="0">
                  <a:pos x="1766" y="74"/>
                </a:cxn>
                <a:cxn ang="0">
                  <a:pos x="1755" y="63"/>
                </a:cxn>
                <a:cxn ang="0">
                  <a:pos x="1732" y="58"/>
                </a:cxn>
                <a:cxn ang="0">
                  <a:pos x="125" y="0"/>
                </a:cxn>
                <a:cxn ang="0">
                  <a:pos x="99" y="3"/>
                </a:cxn>
                <a:cxn ang="0">
                  <a:pos x="77" y="11"/>
                </a:cxn>
                <a:cxn ang="0">
                  <a:pos x="66" y="19"/>
                </a:cxn>
                <a:cxn ang="0">
                  <a:pos x="55" y="33"/>
                </a:cxn>
                <a:cxn ang="0">
                  <a:pos x="49" y="55"/>
                </a:cxn>
                <a:cxn ang="0">
                  <a:pos x="49" y="63"/>
                </a:cxn>
                <a:cxn ang="0">
                  <a:pos x="0" y="1395"/>
                </a:cxn>
                <a:cxn ang="0">
                  <a:pos x="0" y="1419"/>
                </a:cxn>
                <a:cxn ang="0">
                  <a:pos x="6" y="1442"/>
                </a:cxn>
                <a:cxn ang="0">
                  <a:pos x="17" y="1457"/>
                </a:cxn>
                <a:cxn ang="0">
                  <a:pos x="25" y="1468"/>
                </a:cxn>
                <a:cxn ang="0">
                  <a:pos x="47" y="1477"/>
                </a:cxn>
                <a:cxn ang="0">
                  <a:pos x="52" y="1479"/>
                </a:cxn>
                <a:cxn ang="0">
                  <a:pos x="55" y="1479"/>
                </a:cxn>
                <a:cxn ang="0">
                  <a:pos x="1651" y="1630"/>
                </a:cxn>
              </a:cxnLst>
              <a:rect l="0" t="0" r="r" b="b"/>
              <a:pathLst>
                <a:path w="1779" h="1630">
                  <a:moveTo>
                    <a:pt x="1651" y="1630"/>
                  </a:moveTo>
                  <a:lnTo>
                    <a:pt x="1662" y="1630"/>
                  </a:lnTo>
                  <a:lnTo>
                    <a:pt x="1684" y="1624"/>
                  </a:lnTo>
                  <a:lnTo>
                    <a:pt x="1703" y="1604"/>
                  </a:lnTo>
                  <a:lnTo>
                    <a:pt x="1714" y="1589"/>
                  </a:lnTo>
                  <a:lnTo>
                    <a:pt x="1716" y="1567"/>
                  </a:lnTo>
                  <a:lnTo>
                    <a:pt x="1773" y="147"/>
                  </a:lnTo>
                  <a:lnTo>
                    <a:pt x="1773" y="142"/>
                  </a:lnTo>
                  <a:lnTo>
                    <a:pt x="1776" y="134"/>
                  </a:lnTo>
                  <a:lnTo>
                    <a:pt x="1779" y="106"/>
                  </a:lnTo>
                  <a:lnTo>
                    <a:pt x="1776" y="91"/>
                  </a:lnTo>
                  <a:lnTo>
                    <a:pt x="1766" y="74"/>
                  </a:lnTo>
                  <a:lnTo>
                    <a:pt x="1755" y="63"/>
                  </a:lnTo>
                  <a:lnTo>
                    <a:pt x="1732" y="58"/>
                  </a:lnTo>
                  <a:lnTo>
                    <a:pt x="125" y="0"/>
                  </a:lnTo>
                  <a:lnTo>
                    <a:pt x="99" y="3"/>
                  </a:lnTo>
                  <a:lnTo>
                    <a:pt x="77" y="11"/>
                  </a:lnTo>
                  <a:lnTo>
                    <a:pt x="66" y="19"/>
                  </a:lnTo>
                  <a:lnTo>
                    <a:pt x="55" y="33"/>
                  </a:lnTo>
                  <a:lnTo>
                    <a:pt x="49" y="55"/>
                  </a:lnTo>
                  <a:lnTo>
                    <a:pt x="49" y="63"/>
                  </a:lnTo>
                  <a:lnTo>
                    <a:pt x="0" y="1395"/>
                  </a:lnTo>
                  <a:lnTo>
                    <a:pt x="0" y="1419"/>
                  </a:lnTo>
                  <a:lnTo>
                    <a:pt x="6" y="1442"/>
                  </a:lnTo>
                  <a:lnTo>
                    <a:pt x="17" y="1457"/>
                  </a:lnTo>
                  <a:lnTo>
                    <a:pt x="25" y="1468"/>
                  </a:lnTo>
                  <a:lnTo>
                    <a:pt x="47" y="1477"/>
                  </a:lnTo>
                  <a:lnTo>
                    <a:pt x="52" y="1479"/>
                  </a:lnTo>
                  <a:lnTo>
                    <a:pt x="55" y="1479"/>
                  </a:lnTo>
                  <a:lnTo>
                    <a:pt x="1651" y="1630"/>
                  </a:lnTo>
                  <a:close/>
                </a:path>
              </a:pathLst>
            </a:custGeom>
            <a:solidFill>
              <a:srgbClr val="E8E8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7" name="Freeform 47"/>
            <p:cNvSpPr>
              <a:spLocks/>
            </p:cNvSpPr>
            <p:nvPr/>
          </p:nvSpPr>
          <p:spPr bwMode="auto">
            <a:xfrm>
              <a:off x="3287" y="384"/>
              <a:ext cx="445" cy="408"/>
            </a:xfrm>
            <a:custGeom>
              <a:avLst/>
              <a:gdLst/>
              <a:ahLst/>
              <a:cxnLst>
                <a:cxn ang="0">
                  <a:pos x="1651" y="1630"/>
                </a:cxn>
                <a:cxn ang="0">
                  <a:pos x="1662" y="1630"/>
                </a:cxn>
                <a:cxn ang="0">
                  <a:pos x="1684" y="1624"/>
                </a:cxn>
                <a:cxn ang="0">
                  <a:pos x="1703" y="1604"/>
                </a:cxn>
                <a:cxn ang="0">
                  <a:pos x="1714" y="1589"/>
                </a:cxn>
                <a:cxn ang="0">
                  <a:pos x="1716" y="1567"/>
                </a:cxn>
                <a:cxn ang="0">
                  <a:pos x="1773" y="147"/>
                </a:cxn>
                <a:cxn ang="0">
                  <a:pos x="1773" y="142"/>
                </a:cxn>
                <a:cxn ang="0">
                  <a:pos x="1776" y="134"/>
                </a:cxn>
                <a:cxn ang="0">
                  <a:pos x="1779" y="106"/>
                </a:cxn>
                <a:cxn ang="0">
                  <a:pos x="1776" y="91"/>
                </a:cxn>
                <a:cxn ang="0">
                  <a:pos x="1766" y="74"/>
                </a:cxn>
                <a:cxn ang="0">
                  <a:pos x="1755" y="63"/>
                </a:cxn>
                <a:cxn ang="0">
                  <a:pos x="1732" y="58"/>
                </a:cxn>
                <a:cxn ang="0">
                  <a:pos x="125" y="0"/>
                </a:cxn>
                <a:cxn ang="0">
                  <a:pos x="99" y="3"/>
                </a:cxn>
                <a:cxn ang="0">
                  <a:pos x="77" y="11"/>
                </a:cxn>
                <a:cxn ang="0">
                  <a:pos x="66" y="19"/>
                </a:cxn>
                <a:cxn ang="0">
                  <a:pos x="55" y="33"/>
                </a:cxn>
                <a:cxn ang="0">
                  <a:pos x="49" y="55"/>
                </a:cxn>
                <a:cxn ang="0">
                  <a:pos x="49" y="63"/>
                </a:cxn>
                <a:cxn ang="0">
                  <a:pos x="0" y="1395"/>
                </a:cxn>
                <a:cxn ang="0">
                  <a:pos x="0" y="1419"/>
                </a:cxn>
                <a:cxn ang="0">
                  <a:pos x="6" y="1442"/>
                </a:cxn>
                <a:cxn ang="0">
                  <a:pos x="17" y="1457"/>
                </a:cxn>
                <a:cxn ang="0">
                  <a:pos x="25" y="1468"/>
                </a:cxn>
                <a:cxn ang="0">
                  <a:pos x="47" y="1477"/>
                </a:cxn>
                <a:cxn ang="0">
                  <a:pos x="52" y="1479"/>
                </a:cxn>
                <a:cxn ang="0">
                  <a:pos x="55" y="1479"/>
                </a:cxn>
                <a:cxn ang="0">
                  <a:pos x="1651" y="1630"/>
                </a:cxn>
              </a:cxnLst>
              <a:rect l="0" t="0" r="r" b="b"/>
              <a:pathLst>
                <a:path w="1779" h="1630">
                  <a:moveTo>
                    <a:pt x="1651" y="1630"/>
                  </a:moveTo>
                  <a:lnTo>
                    <a:pt x="1662" y="1630"/>
                  </a:lnTo>
                  <a:lnTo>
                    <a:pt x="1684" y="1624"/>
                  </a:lnTo>
                  <a:lnTo>
                    <a:pt x="1703" y="1604"/>
                  </a:lnTo>
                  <a:lnTo>
                    <a:pt x="1714" y="1589"/>
                  </a:lnTo>
                  <a:lnTo>
                    <a:pt x="1716" y="1567"/>
                  </a:lnTo>
                  <a:lnTo>
                    <a:pt x="1773" y="147"/>
                  </a:lnTo>
                  <a:lnTo>
                    <a:pt x="1773" y="142"/>
                  </a:lnTo>
                  <a:lnTo>
                    <a:pt x="1776" y="134"/>
                  </a:lnTo>
                  <a:lnTo>
                    <a:pt x="1779" y="106"/>
                  </a:lnTo>
                  <a:lnTo>
                    <a:pt x="1776" y="91"/>
                  </a:lnTo>
                  <a:lnTo>
                    <a:pt x="1766" y="74"/>
                  </a:lnTo>
                  <a:lnTo>
                    <a:pt x="1755" y="63"/>
                  </a:lnTo>
                  <a:lnTo>
                    <a:pt x="1732" y="58"/>
                  </a:lnTo>
                  <a:lnTo>
                    <a:pt x="125" y="0"/>
                  </a:lnTo>
                  <a:lnTo>
                    <a:pt x="99" y="3"/>
                  </a:lnTo>
                  <a:lnTo>
                    <a:pt x="77" y="11"/>
                  </a:lnTo>
                  <a:lnTo>
                    <a:pt x="66" y="19"/>
                  </a:lnTo>
                  <a:lnTo>
                    <a:pt x="55" y="33"/>
                  </a:lnTo>
                  <a:lnTo>
                    <a:pt x="49" y="55"/>
                  </a:lnTo>
                  <a:lnTo>
                    <a:pt x="49" y="63"/>
                  </a:lnTo>
                  <a:lnTo>
                    <a:pt x="0" y="1395"/>
                  </a:lnTo>
                  <a:lnTo>
                    <a:pt x="0" y="1419"/>
                  </a:lnTo>
                  <a:lnTo>
                    <a:pt x="6" y="1442"/>
                  </a:lnTo>
                  <a:lnTo>
                    <a:pt x="17" y="1457"/>
                  </a:lnTo>
                  <a:lnTo>
                    <a:pt x="25" y="1468"/>
                  </a:lnTo>
                  <a:lnTo>
                    <a:pt x="47" y="1477"/>
                  </a:lnTo>
                  <a:lnTo>
                    <a:pt x="52" y="1479"/>
                  </a:lnTo>
                  <a:lnTo>
                    <a:pt x="55" y="1479"/>
                  </a:lnTo>
                  <a:lnTo>
                    <a:pt x="1651" y="1630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8" name="Freeform 48"/>
            <p:cNvSpPr>
              <a:spLocks/>
            </p:cNvSpPr>
            <p:nvPr/>
          </p:nvSpPr>
          <p:spPr bwMode="auto">
            <a:xfrm>
              <a:off x="3754" y="463"/>
              <a:ext cx="60" cy="228"/>
            </a:xfrm>
            <a:custGeom>
              <a:avLst/>
              <a:gdLst/>
              <a:ahLst/>
              <a:cxnLst>
                <a:cxn ang="0">
                  <a:pos x="45" y="11"/>
                </a:cxn>
                <a:cxn ang="0">
                  <a:pos x="238" y="0"/>
                </a:cxn>
                <a:cxn ang="0">
                  <a:pos x="216" y="832"/>
                </a:cxn>
                <a:cxn ang="0">
                  <a:pos x="0" y="914"/>
                </a:cxn>
                <a:cxn ang="0">
                  <a:pos x="45" y="11"/>
                </a:cxn>
              </a:cxnLst>
              <a:rect l="0" t="0" r="r" b="b"/>
              <a:pathLst>
                <a:path w="238" h="914">
                  <a:moveTo>
                    <a:pt x="45" y="11"/>
                  </a:moveTo>
                  <a:lnTo>
                    <a:pt x="238" y="0"/>
                  </a:lnTo>
                  <a:lnTo>
                    <a:pt x="216" y="832"/>
                  </a:lnTo>
                  <a:lnTo>
                    <a:pt x="0" y="914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9" name="Freeform 49"/>
            <p:cNvSpPr>
              <a:spLocks/>
            </p:cNvSpPr>
            <p:nvPr/>
          </p:nvSpPr>
          <p:spPr bwMode="auto">
            <a:xfrm>
              <a:off x="3754" y="463"/>
              <a:ext cx="60" cy="228"/>
            </a:xfrm>
            <a:custGeom>
              <a:avLst/>
              <a:gdLst/>
              <a:ahLst/>
              <a:cxnLst>
                <a:cxn ang="0">
                  <a:pos x="45" y="11"/>
                </a:cxn>
                <a:cxn ang="0">
                  <a:pos x="238" y="0"/>
                </a:cxn>
                <a:cxn ang="0">
                  <a:pos x="216" y="832"/>
                </a:cxn>
                <a:cxn ang="0">
                  <a:pos x="0" y="914"/>
                </a:cxn>
                <a:cxn ang="0">
                  <a:pos x="45" y="11"/>
                </a:cxn>
              </a:cxnLst>
              <a:rect l="0" t="0" r="r" b="b"/>
              <a:pathLst>
                <a:path w="238" h="914">
                  <a:moveTo>
                    <a:pt x="45" y="11"/>
                  </a:moveTo>
                  <a:lnTo>
                    <a:pt x="238" y="0"/>
                  </a:lnTo>
                  <a:lnTo>
                    <a:pt x="216" y="832"/>
                  </a:lnTo>
                  <a:lnTo>
                    <a:pt x="0" y="914"/>
                  </a:lnTo>
                  <a:lnTo>
                    <a:pt x="45" y="11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0" name="Freeform 50"/>
            <p:cNvSpPr>
              <a:spLocks/>
            </p:cNvSpPr>
            <p:nvPr/>
          </p:nvSpPr>
          <p:spPr bwMode="auto">
            <a:xfrm>
              <a:off x="3751" y="682"/>
              <a:ext cx="25" cy="54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80" y="182"/>
                </a:cxn>
                <a:cxn ang="0">
                  <a:pos x="0" y="215"/>
                </a:cxn>
                <a:cxn ang="0">
                  <a:pos x="13" y="35"/>
                </a:cxn>
                <a:cxn ang="0">
                  <a:pos x="99" y="0"/>
                </a:cxn>
              </a:cxnLst>
              <a:rect l="0" t="0" r="r" b="b"/>
              <a:pathLst>
                <a:path w="99" h="215">
                  <a:moveTo>
                    <a:pt x="99" y="0"/>
                  </a:moveTo>
                  <a:lnTo>
                    <a:pt x="80" y="182"/>
                  </a:lnTo>
                  <a:lnTo>
                    <a:pt x="0" y="215"/>
                  </a:lnTo>
                  <a:lnTo>
                    <a:pt x="13" y="3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1" name="Freeform 51"/>
            <p:cNvSpPr>
              <a:spLocks/>
            </p:cNvSpPr>
            <p:nvPr/>
          </p:nvSpPr>
          <p:spPr bwMode="auto">
            <a:xfrm>
              <a:off x="3751" y="682"/>
              <a:ext cx="25" cy="54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80" y="182"/>
                </a:cxn>
                <a:cxn ang="0">
                  <a:pos x="0" y="215"/>
                </a:cxn>
                <a:cxn ang="0">
                  <a:pos x="13" y="35"/>
                </a:cxn>
                <a:cxn ang="0">
                  <a:pos x="99" y="0"/>
                </a:cxn>
              </a:cxnLst>
              <a:rect l="0" t="0" r="r" b="b"/>
              <a:pathLst>
                <a:path w="99" h="215">
                  <a:moveTo>
                    <a:pt x="99" y="0"/>
                  </a:moveTo>
                  <a:lnTo>
                    <a:pt x="80" y="182"/>
                  </a:lnTo>
                  <a:lnTo>
                    <a:pt x="0" y="215"/>
                  </a:lnTo>
                  <a:lnTo>
                    <a:pt x="13" y="35"/>
                  </a:lnTo>
                  <a:lnTo>
                    <a:pt x="99" y="0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2" name="Freeform 52"/>
            <p:cNvSpPr>
              <a:spLocks/>
            </p:cNvSpPr>
            <p:nvPr/>
          </p:nvSpPr>
          <p:spPr bwMode="auto">
            <a:xfrm>
              <a:off x="3765" y="457"/>
              <a:ext cx="49" cy="8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93" y="22"/>
                </a:cxn>
                <a:cxn ang="0">
                  <a:pos x="0" y="0"/>
                </a:cxn>
                <a:cxn ang="0">
                  <a:pos x="0" y="30"/>
                </a:cxn>
              </a:cxnLst>
              <a:rect l="0" t="0" r="r" b="b"/>
              <a:pathLst>
                <a:path w="193" h="30">
                  <a:moveTo>
                    <a:pt x="0" y="30"/>
                  </a:moveTo>
                  <a:lnTo>
                    <a:pt x="193" y="22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3F3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3" name="Freeform 53"/>
            <p:cNvSpPr>
              <a:spLocks/>
            </p:cNvSpPr>
            <p:nvPr/>
          </p:nvSpPr>
          <p:spPr bwMode="auto">
            <a:xfrm>
              <a:off x="3765" y="457"/>
              <a:ext cx="49" cy="8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93" y="22"/>
                </a:cxn>
                <a:cxn ang="0">
                  <a:pos x="0" y="0"/>
                </a:cxn>
                <a:cxn ang="0">
                  <a:pos x="0" y="30"/>
                </a:cxn>
              </a:cxnLst>
              <a:rect l="0" t="0" r="r" b="b"/>
              <a:pathLst>
                <a:path w="193" h="30">
                  <a:moveTo>
                    <a:pt x="0" y="30"/>
                  </a:moveTo>
                  <a:lnTo>
                    <a:pt x="193" y="22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4" name="Freeform 54"/>
            <p:cNvSpPr>
              <a:spLocks/>
            </p:cNvSpPr>
            <p:nvPr/>
          </p:nvSpPr>
          <p:spPr bwMode="auto">
            <a:xfrm>
              <a:off x="3409" y="802"/>
              <a:ext cx="285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0"/>
                </a:cxn>
                <a:cxn ang="0">
                  <a:pos x="0" y="74"/>
                </a:cxn>
                <a:cxn ang="0">
                  <a:pos x="6" y="87"/>
                </a:cxn>
                <a:cxn ang="0">
                  <a:pos x="24" y="104"/>
                </a:cxn>
                <a:cxn ang="0">
                  <a:pos x="41" y="111"/>
                </a:cxn>
                <a:cxn ang="0">
                  <a:pos x="63" y="122"/>
                </a:cxn>
                <a:cxn ang="0">
                  <a:pos x="93" y="131"/>
                </a:cxn>
                <a:cxn ang="0">
                  <a:pos x="130" y="139"/>
                </a:cxn>
                <a:cxn ang="0">
                  <a:pos x="175" y="147"/>
                </a:cxn>
                <a:cxn ang="0">
                  <a:pos x="229" y="158"/>
                </a:cxn>
                <a:cxn ang="0">
                  <a:pos x="297" y="163"/>
                </a:cxn>
                <a:cxn ang="0">
                  <a:pos x="376" y="172"/>
                </a:cxn>
                <a:cxn ang="0">
                  <a:pos x="467" y="177"/>
                </a:cxn>
                <a:cxn ang="0">
                  <a:pos x="567" y="180"/>
                </a:cxn>
                <a:cxn ang="0">
                  <a:pos x="671" y="177"/>
                </a:cxn>
                <a:cxn ang="0">
                  <a:pos x="761" y="174"/>
                </a:cxn>
                <a:cxn ang="0">
                  <a:pos x="837" y="169"/>
                </a:cxn>
                <a:cxn ang="0">
                  <a:pos x="902" y="158"/>
                </a:cxn>
                <a:cxn ang="0">
                  <a:pos x="960" y="152"/>
                </a:cxn>
                <a:cxn ang="0">
                  <a:pos x="1006" y="141"/>
                </a:cxn>
                <a:cxn ang="0">
                  <a:pos x="1044" y="131"/>
                </a:cxn>
                <a:cxn ang="0">
                  <a:pos x="1075" y="122"/>
                </a:cxn>
                <a:cxn ang="0">
                  <a:pos x="1096" y="111"/>
                </a:cxn>
                <a:cxn ang="0">
                  <a:pos x="1116" y="104"/>
                </a:cxn>
                <a:cxn ang="0">
                  <a:pos x="1131" y="87"/>
                </a:cxn>
                <a:cxn ang="0">
                  <a:pos x="1142" y="74"/>
                </a:cxn>
                <a:cxn ang="0">
                  <a:pos x="1142" y="70"/>
                </a:cxn>
                <a:cxn ang="0">
                  <a:pos x="1142" y="0"/>
                </a:cxn>
                <a:cxn ang="0">
                  <a:pos x="1142" y="3"/>
                </a:cxn>
                <a:cxn ang="0">
                  <a:pos x="1137" y="16"/>
                </a:cxn>
                <a:cxn ang="0">
                  <a:pos x="1118" y="33"/>
                </a:cxn>
                <a:cxn ang="0">
                  <a:pos x="1099" y="41"/>
                </a:cxn>
                <a:cxn ang="0">
                  <a:pos x="1077" y="52"/>
                </a:cxn>
                <a:cxn ang="0">
                  <a:pos x="1047" y="63"/>
                </a:cxn>
                <a:cxn ang="0">
                  <a:pos x="1009" y="68"/>
                </a:cxn>
                <a:cxn ang="0">
                  <a:pos x="962" y="76"/>
                </a:cxn>
                <a:cxn ang="0">
                  <a:pos x="906" y="87"/>
                </a:cxn>
                <a:cxn ang="0">
                  <a:pos x="839" y="93"/>
                </a:cxn>
                <a:cxn ang="0">
                  <a:pos x="763" y="100"/>
                </a:cxn>
                <a:cxn ang="0">
                  <a:pos x="671" y="106"/>
                </a:cxn>
                <a:cxn ang="0">
                  <a:pos x="567" y="109"/>
                </a:cxn>
                <a:cxn ang="0">
                  <a:pos x="467" y="106"/>
                </a:cxn>
                <a:cxn ang="0">
                  <a:pos x="376" y="104"/>
                </a:cxn>
                <a:cxn ang="0">
                  <a:pos x="297" y="95"/>
                </a:cxn>
                <a:cxn ang="0">
                  <a:pos x="231" y="87"/>
                </a:cxn>
                <a:cxn ang="0">
                  <a:pos x="177" y="82"/>
                </a:cxn>
                <a:cxn ang="0">
                  <a:pos x="130" y="70"/>
                </a:cxn>
                <a:cxn ang="0">
                  <a:pos x="93" y="63"/>
                </a:cxn>
                <a:cxn ang="0">
                  <a:pos x="65" y="52"/>
                </a:cxn>
                <a:cxn ang="0">
                  <a:pos x="43" y="41"/>
                </a:cxn>
                <a:cxn ang="0">
                  <a:pos x="24" y="33"/>
                </a:cxn>
                <a:cxn ang="0">
                  <a:pos x="6" y="16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142" h="180">
                  <a:moveTo>
                    <a:pt x="0" y="0"/>
                  </a:moveTo>
                  <a:lnTo>
                    <a:pt x="0" y="70"/>
                  </a:lnTo>
                  <a:lnTo>
                    <a:pt x="0" y="74"/>
                  </a:lnTo>
                  <a:lnTo>
                    <a:pt x="6" y="87"/>
                  </a:lnTo>
                  <a:lnTo>
                    <a:pt x="24" y="104"/>
                  </a:lnTo>
                  <a:lnTo>
                    <a:pt x="41" y="111"/>
                  </a:lnTo>
                  <a:lnTo>
                    <a:pt x="63" y="122"/>
                  </a:lnTo>
                  <a:lnTo>
                    <a:pt x="93" y="131"/>
                  </a:lnTo>
                  <a:lnTo>
                    <a:pt x="130" y="139"/>
                  </a:lnTo>
                  <a:lnTo>
                    <a:pt x="175" y="147"/>
                  </a:lnTo>
                  <a:lnTo>
                    <a:pt x="229" y="158"/>
                  </a:lnTo>
                  <a:lnTo>
                    <a:pt x="297" y="163"/>
                  </a:lnTo>
                  <a:lnTo>
                    <a:pt x="376" y="172"/>
                  </a:lnTo>
                  <a:lnTo>
                    <a:pt x="467" y="177"/>
                  </a:lnTo>
                  <a:lnTo>
                    <a:pt x="567" y="180"/>
                  </a:lnTo>
                  <a:lnTo>
                    <a:pt x="671" y="177"/>
                  </a:lnTo>
                  <a:lnTo>
                    <a:pt x="761" y="174"/>
                  </a:lnTo>
                  <a:lnTo>
                    <a:pt x="837" y="169"/>
                  </a:lnTo>
                  <a:lnTo>
                    <a:pt x="902" y="158"/>
                  </a:lnTo>
                  <a:lnTo>
                    <a:pt x="960" y="152"/>
                  </a:lnTo>
                  <a:lnTo>
                    <a:pt x="1006" y="141"/>
                  </a:lnTo>
                  <a:lnTo>
                    <a:pt x="1044" y="131"/>
                  </a:lnTo>
                  <a:lnTo>
                    <a:pt x="1075" y="122"/>
                  </a:lnTo>
                  <a:lnTo>
                    <a:pt x="1096" y="111"/>
                  </a:lnTo>
                  <a:lnTo>
                    <a:pt x="1116" y="104"/>
                  </a:lnTo>
                  <a:lnTo>
                    <a:pt x="1131" y="87"/>
                  </a:lnTo>
                  <a:lnTo>
                    <a:pt x="1142" y="74"/>
                  </a:lnTo>
                  <a:lnTo>
                    <a:pt x="1142" y="70"/>
                  </a:lnTo>
                  <a:lnTo>
                    <a:pt x="1142" y="0"/>
                  </a:lnTo>
                  <a:lnTo>
                    <a:pt x="1142" y="3"/>
                  </a:lnTo>
                  <a:lnTo>
                    <a:pt x="1137" y="16"/>
                  </a:lnTo>
                  <a:lnTo>
                    <a:pt x="1118" y="33"/>
                  </a:lnTo>
                  <a:lnTo>
                    <a:pt x="1099" y="41"/>
                  </a:lnTo>
                  <a:lnTo>
                    <a:pt x="1077" y="52"/>
                  </a:lnTo>
                  <a:lnTo>
                    <a:pt x="1047" y="63"/>
                  </a:lnTo>
                  <a:lnTo>
                    <a:pt x="1009" y="68"/>
                  </a:lnTo>
                  <a:lnTo>
                    <a:pt x="962" y="76"/>
                  </a:lnTo>
                  <a:lnTo>
                    <a:pt x="906" y="87"/>
                  </a:lnTo>
                  <a:lnTo>
                    <a:pt x="839" y="93"/>
                  </a:lnTo>
                  <a:lnTo>
                    <a:pt x="763" y="100"/>
                  </a:lnTo>
                  <a:lnTo>
                    <a:pt x="671" y="106"/>
                  </a:lnTo>
                  <a:lnTo>
                    <a:pt x="567" y="109"/>
                  </a:lnTo>
                  <a:lnTo>
                    <a:pt x="467" y="106"/>
                  </a:lnTo>
                  <a:lnTo>
                    <a:pt x="376" y="104"/>
                  </a:lnTo>
                  <a:lnTo>
                    <a:pt x="297" y="95"/>
                  </a:lnTo>
                  <a:lnTo>
                    <a:pt x="231" y="87"/>
                  </a:lnTo>
                  <a:lnTo>
                    <a:pt x="177" y="82"/>
                  </a:lnTo>
                  <a:lnTo>
                    <a:pt x="130" y="70"/>
                  </a:lnTo>
                  <a:lnTo>
                    <a:pt x="93" y="63"/>
                  </a:lnTo>
                  <a:lnTo>
                    <a:pt x="65" y="52"/>
                  </a:lnTo>
                  <a:lnTo>
                    <a:pt x="43" y="41"/>
                  </a:lnTo>
                  <a:lnTo>
                    <a:pt x="24" y="33"/>
                  </a:lnTo>
                  <a:lnTo>
                    <a:pt x="6" y="1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5" name="Freeform 55"/>
            <p:cNvSpPr>
              <a:spLocks/>
            </p:cNvSpPr>
            <p:nvPr/>
          </p:nvSpPr>
          <p:spPr bwMode="auto">
            <a:xfrm>
              <a:off x="3409" y="802"/>
              <a:ext cx="285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0"/>
                </a:cxn>
                <a:cxn ang="0">
                  <a:pos x="0" y="74"/>
                </a:cxn>
                <a:cxn ang="0">
                  <a:pos x="6" y="87"/>
                </a:cxn>
                <a:cxn ang="0">
                  <a:pos x="24" y="104"/>
                </a:cxn>
                <a:cxn ang="0">
                  <a:pos x="41" y="111"/>
                </a:cxn>
                <a:cxn ang="0">
                  <a:pos x="63" y="122"/>
                </a:cxn>
                <a:cxn ang="0">
                  <a:pos x="93" y="131"/>
                </a:cxn>
                <a:cxn ang="0">
                  <a:pos x="130" y="139"/>
                </a:cxn>
                <a:cxn ang="0">
                  <a:pos x="175" y="147"/>
                </a:cxn>
                <a:cxn ang="0">
                  <a:pos x="229" y="158"/>
                </a:cxn>
                <a:cxn ang="0">
                  <a:pos x="297" y="163"/>
                </a:cxn>
                <a:cxn ang="0">
                  <a:pos x="376" y="172"/>
                </a:cxn>
                <a:cxn ang="0">
                  <a:pos x="467" y="177"/>
                </a:cxn>
                <a:cxn ang="0">
                  <a:pos x="567" y="180"/>
                </a:cxn>
                <a:cxn ang="0">
                  <a:pos x="671" y="177"/>
                </a:cxn>
                <a:cxn ang="0">
                  <a:pos x="761" y="174"/>
                </a:cxn>
                <a:cxn ang="0">
                  <a:pos x="837" y="169"/>
                </a:cxn>
                <a:cxn ang="0">
                  <a:pos x="902" y="158"/>
                </a:cxn>
                <a:cxn ang="0">
                  <a:pos x="960" y="152"/>
                </a:cxn>
                <a:cxn ang="0">
                  <a:pos x="1006" y="141"/>
                </a:cxn>
                <a:cxn ang="0">
                  <a:pos x="1044" y="131"/>
                </a:cxn>
                <a:cxn ang="0">
                  <a:pos x="1075" y="122"/>
                </a:cxn>
                <a:cxn ang="0">
                  <a:pos x="1096" y="111"/>
                </a:cxn>
                <a:cxn ang="0">
                  <a:pos x="1116" y="104"/>
                </a:cxn>
                <a:cxn ang="0">
                  <a:pos x="1131" y="87"/>
                </a:cxn>
                <a:cxn ang="0">
                  <a:pos x="1142" y="74"/>
                </a:cxn>
                <a:cxn ang="0">
                  <a:pos x="1142" y="70"/>
                </a:cxn>
                <a:cxn ang="0">
                  <a:pos x="1142" y="0"/>
                </a:cxn>
                <a:cxn ang="0">
                  <a:pos x="1142" y="3"/>
                </a:cxn>
                <a:cxn ang="0">
                  <a:pos x="1137" y="16"/>
                </a:cxn>
                <a:cxn ang="0">
                  <a:pos x="1118" y="33"/>
                </a:cxn>
                <a:cxn ang="0">
                  <a:pos x="1099" y="41"/>
                </a:cxn>
                <a:cxn ang="0">
                  <a:pos x="1077" y="52"/>
                </a:cxn>
                <a:cxn ang="0">
                  <a:pos x="1047" y="63"/>
                </a:cxn>
                <a:cxn ang="0">
                  <a:pos x="1009" y="68"/>
                </a:cxn>
                <a:cxn ang="0">
                  <a:pos x="962" y="76"/>
                </a:cxn>
                <a:cxn ang="0">
                  <a:pos x="906" y="87"/>
                </a:cxn>
                <a:cxn ang="0">
                  <a:pos x="839" y="93"/>
                </a:cxn>
                <a:cxn ang="0">
                  <a:pos x="763" y="100"/>
                </a:cxn>
                <a:cxn ang="0">
                  <a:pos x="671" y="106"/>
                </a:cxn>
                <a:cxn ang="0">
                  <a:pos x="567" y="109"/>
                </a:cxn>
                <a:cxn ang="0">
                  <a:pos x="467" y="106"/>
                </a:cxn>
                <a:cxn ang="0">
                  <a:pos x="376" y="104"/>
                </a:cxn>
                <a:cxn ang="0">
                  <a:pos x="297" y="95"/>
                </a:cxn>
                <a:cxn ang="0">
                  <a:pos x="231" y="87"/>
                </a:cxn>
                <a:cxn ang="0">
                  <a:pos x="177" y="82"/>
                </a:cxn>
                <a:cxn ang="0">
                  <a:pos x="130" y="70"/>
                </a:cxn>
                <a:cxn ang="0">
                  <a:pos x="93" y="63"/>
                </a:cxn>
                <a:cxn ang="0">
                  <a:pos x="65" y="52"/>
                </a:cxn>
                <a:cxn ang="0">
                  <a:pos x="43" y="41"/>
                </a:cxn>
                <a:cxn ang="0">
                  <a:pos x="24" y="33"/>
                </a:cxn>
                <a:cxn ang="0">
                  <a:pos x="6" y="16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142" h="180">
                  <a:moveTo>
                    <a:pt x="0" y="0"/>
                  </a:moveTo>
                  <a:lnTo>
                    <a:pt x="0" y="70"/>
                  </a:lnTo>
                  <a:lnTo>
                    <a:pt x="0" y="74"/>
                  </a:lnTo>
                  <a:lnTo>
                    <a:pt x="6" y="87"/>
                  </a:lnTo>
                  <a:lnTo>
                    <a:pt x="24" y="104"/>
                  </a:lnTo>
                  <a:lnTo>
                    <a:pt x="41" y="111"/>
                  </a:lnTo>
                  <a:lnTo>
                    <a:pt x="63" y="122"/>
                  </a:lnTo>
                  <a:lnTo>
                    <a:pt x="93" y="131"/>
                  </a:lnTo>
                  <a:lnTo>
                    <a:pt x="130" y="139"/>
                  </a:lnTo>
                  <a:lnTo>
                    <a:pt x="175" y="147"/>
                  </a:lnTo>
                  <a:lnTo>
                    <a:pt x="229" y="158"/>
                  </a:lnTo>
                  <a:lnTo>
                    <a:pt x="297" y="163"/>
                  </a:lnTo>
                  <a:lnTo>
                    <a:pt x="376" y="172"/>
                  </a:lnTo>
                  <a:lnTo>
                    <a:pt x="467" y="177"/>
                  </a:lnTo>
                  <a:lnTo>
                    <a:pt x="567" y="180"/>
                  </a:lnTo>
                  <a:lnTo>
                    <a:pt x="671" y="177"/>
                  </a:lnTo>
                  <a:lnTo>
                    <a:pt x="761" y="174"/>
                  </a:lnTo>
                  <a:lnTo>
                    <a:pt x="837" y="169"/>
                  </a:lnTo>
                  <a:lnTo>
                    <a:pt x="902" y="158"/>
                  </a:lnTo>
                  <a:lnTo>
                    <a:pt x="960" y="152"/>
                  </a:lnTo>
                  <a:lnTo>
                    <a:pt x="1006" y="141"/>
                  </a:lnTo>
                  <a:lnTo>
                    <a:pt x="1044" y="131"/>
                  </a:lnTo>
                  <a:lnTo>
                    <a:pt x="1075" y="122"/>
                  </a:lnTo>
                  <a:lnTo>
                    <a:pt x="1096" y="111"/>
                  </a:lnTo>
                  <a:lnTo>
                    <a:pt x="1116" y="104"/>
                  </a:lnTo>
                  <a:lnTo>
                    <a:pt x="1131" y="87"/>
                  </a:lnTo>
                  <a:lnTo>
                    <a:pt x="1142" y="74"/>
                  </a:lnTo>
                  <a:lnTo>
                    <a:pt x="1142" y="70"/>
                  </a:lnTo>
                  <a:lnTo>
                    <a:pt x="1142" y="0"/>
                  </a:lnTo>
                  <a:lnTo>
                    <a:pt x="1142" y="3"/>
                  </a:lnTo>
                  <a:lnTo>
                    <a:pt x="1137" y="16"/>
                  </a:lnTo>
                  <a:lnTo>
                    <a:pt x="1118" y="33"/>
                  </a:lnTo>
                  <a:lnTo>
                    <a:pt x="1099" y="41"/>
                  </a:lnTo>
                  <a:lnTo>
                    <a:pt x="1077" y="52"/>
                  </a:lnTo>
                  <a:lnTo>
                    <a:pt x="1047" y="63"/>
                  </a:lnTo>
                  <a:lnTo>
                    <a:pt x="1009" y="68"/>
                  </a:lnTo>
                  <a:lnTo>
                    <a:pt x="962" y="76"/>
                  </a:lnTo>
                  <a:lnTo>
                    <a:pt x="906" y="87"/>
                  </a:lnTo>
                  <a:lnTo>
                    <a:pt x="839" y="93"/>
                  </a:lnTo>
                  <a:lnTo>
                    <a:pt x="763" y="100"/>
                  </a:lnTo>
                  <a:lnTo>
                    <a:pt x="671" y="106"/>
                  </a:lnTo>
                  <a:lnTo>
                    <a:pt x="567" y="109"/>
                  </a:lnTo>
                  <a:lnTo>
                    <a:pt x="467" y="106"/>
                  </a:lnTo>
                  <a:lnTo>
                    <a:pt x="376" y="104"/>
                  </a:lnTo>
                  <a:lnTo>
                    <a:pt x="297" y="95"/>
                  </a:lnTo>
                  <a:lnTo>
                    <a:pt x="231" y="87"/>
                  </a:lnTo>
                  <a:lnTo>
                    <a:pt x="177" y="82"/>
                  </a:lnTo>
                  <a:lnTo>
                    <a:pt x="130" y="70"/>
                  </a:lnTo>
                  <a:lnTo>
                    <a:pt x="93" y="63"/>
                  </a:lnTo>
                  <a:lnTo>
                    <a:pt x="65" y="52"/>
                  </a:lnTo>
                  <a:lnTo>
                    <a:pt x="43" y="41"/>
                  </a:lnTo>
                  <a:lnTo>
                    <a:pt x="24" y="33"/>
                  </a:lnTo>
                  <a:lnTo>
                    <a:pt x="6" y="16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6" name="Freeform 56"/>
            <p:cNvSpPr>
              <a:spLocks/>
            </p:cNvSpPr>
            <p:nvPr/>
          </p:nvSpPr>
          <p:spPr bwMode="auto">
            <a:xfrm>
              <a:off x="3643" y="764"/>
              <a:ext cx="1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65" y="30"/>
                </a:cxn>
                <a:cxn ang="0">
                  <a:pos x="65" y="6"/>
                </a:cxn>
                <a:cxn ang="0">
                  <a:pos x="0" y="0"/>
                </a:cxn>
              </a:cxnLst>
              <a:rect l="0" t="0" r="r" b="b"/>
              <a:pathLst>
                <a:path w="65" h="30">
                  <a:moveTo>
                    <a:pt x="0" y="0"/>
                  </a:moveTo>
                  <a:lnTo>
                    <a:pt x="0" y="28"/>
                  </a:lnTo>
                  <a:lnTo>
                    <a:pt x="65" y="30"/>
                  </a:lnTo>
                  <a:lnTo>
                    <a:pt x="6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83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7" name="Freeform 57"/>
            <p:cNvSpPr>
              <a:spLocks/>
            </p:cNvSpPr>
            <p:nvPr/>
          </p:nvSpPr>
          <p:spPr bwMode="auto">
            <a:xfrm>
              <a:off x="3643" y="764"/>
              <a:ext cx="1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65" y="30"/>
                </a:cxn>
                <a:cxn ang="0">
                  <a:pos x="65" y="6"/>
                </a:cxn>
                <a:cxn ang="0">
                  <a:pos x="0" y="0"/>
                </a:cxn>
              </a:cxnLst>
              <a:rect l="0" t="0" r="r" b="b"/>
              <a:pathLst>
                <a:path w="65" h="30">
                  <a:moveTo>
                    <a:pt x="0" y="0"/>
                  </a:moveTo>
                  <a:lnTo>
                    <a:pt x="0" y="28"/>
                  </a:lnTo>
                  <a:lnTo>
                    <a:pt x="65" y="30"/>
                  </a:lnTo>
                  <a:lnTo>
                    <a:pt x="65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8" name="Freeform 58"/>
            <p:cNvSpPr>
              <a:spLocks/>
            </p:cNvSpPr>
            <p:nvPr/>
          </p:nvSpPr>
          <p:spPr bwMode="auto">
            <a:xfrm>
              <a:off x="3118" y="972"/>
              <a:ext cx="631" cy="156"/>
            </a:xfrm>
            <a:custGeom>
              <a:avLst/>
              <a:gdLst/>
              <a:ahLst/>
              <a:cxnLst>
                <a:cxn ang="0">
                  <a:pos x="2526" y="273"/>
                </a:cxn>
                <a:cxn ang="0">
                  <a:pos x="363" y="0"/>
                </a:cxn>
                <a:cxn ang="0">
                  <a:pos x="3" y="297"/>
                </a:cxn>
                <a:cxn ang="0">
                  <a:pos x="0" y="306"/>
                </a:cxn>
                <a:cxn ang="0">
                  <a:pos x="8" y="316"/>
                </a:cxn>
                <a:cxn ang="0">
                  <a:pos x="19" y="320"/>
                </a:cxn>
                <a:cxn ang="0">
                  <a:pos x="25" y="322"/>
                </a:cxn>
                <a:cxn ang="0">
                  <a:pos x="2229" y="623"/>
                </a:cxn>
                <a:cxn ang="0">
                  <a:pos x="2246" y="623"/>
                </a:cxn>
                <a:cxn ang="0">
                  <a:pos x="2261" y="619"/>
                </a:cxn>
                <a:cxn ang="0">
                  <a:pos x="2275" y="608"/>
                </a:cxn>
                <a:cxn ang="0">
                  <a:pos x="2278" y="606"/>
                </a:cxn>
                <a:cxn ang="0">
                  <a:pos x="2526" y="273"/>
                </a:cxn>
              </a:cxnLst>
              <a:rect l="0" t="0" r="r" b="b"/>
              <a:pathLst>
                <a:path w="2526" h="623">
                  <a:moveTo>
                    <a:pt x="2526" y="273"/>
                  </a:moveTo>
                  <a:lnTo>
                    <a:pt x="363" y="0"/>
                  </a:lnTo>
                  <a:lnTo>
                    <a:pt x="3" y="297"/>
                  </a:lnTo>
                  <a:lnTo>
                    <a:pt x="0" y="306"/>
                  </a:lnTo>
                  <a:lnTo>
                    <a:pt x="8" y="316"/>
                  </a:lnTo>
                  <a:lnTo>
                    <a:pt x="19" y="320"/>
                  </a:lnTo>
                  <a:lnTo>
                    <a:pt x="25" y="322"/>
                  </a:lnTo>
                  <a:lnTo>
                    <a:pt x="2229" y="623"/>
                  </a:lnTo>
                  <a:lnTo>
                    <a:pt x="2246" y="623"/>
                  </a:lnTo>
                  <a:lnTo>
                    <a:pt x="2261" y="619"/>
                  </a:lnTo>
                  <a:lnTo>
                    <a:pt x="2275" y="608"/>
                  </a:lnTo>
                  <a:lnTo>
                    <a:pt x="2278" y="606"/>
                  </a:lnTo>
                  <a:lnTo>
                    <a:pt x="2526" y="273"/>
                  </a:lnTo>
                  <a:close/>
                </a:path>
              </a:pathLst>
            </a:custGeom>
            <a:solidFill>
              <a:srgbClr val="E8E8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9" name="Freeform 59"/>
            <p:cNvSpPr>
              <a:spLocks/>
            </p:cNvSpPr>
            <p:nvPr/>
          </p:nvSpPr>
          <p:spPr bwMode="auto">
            <a:xfrm>
              <a:off x="3118" y="972"/>
              <a:ext cx="631" cy="156"/>
            </a:xfrm>
            <a:custGeom>
              <a:avLst/>
              <a:gdLst/>
              <a:ahLst/>
              <a:cxnLst>
                <a:cxn ang="0">
                  <a:pos x="2526" y="273"/>
                </a:cxn>
                <a:cxn ang="0">
                  <a:pos x="363" y="0"/>
                </a:cxn>
                <a:cxn ang="0">
                  <a:pos x="3" y="297"/>
                </a:cxn>
                <a:cxn ang="0">
                  <a:pos x="0" y="306"/>
                </a:cxn>
                <a:cxn ang="0">
                  <a:pos x="8" y="316"/>
                </a:cxn>
                <a:cxn ang="0">
                  <a:pos x="19" y="320"/>
                </a:cxn>
                <a:cxn ang="0">
                  <a:pos x="25" y="322"/>
                </a:cxn>
                <a:cxn ang="0">
                  <a:pos x="2229" y="623"/>
                </a:cxn>
                <a:cxn ang="0">
                  <a:pos x="2246" y="623"/>
                </a:cxn>
                <a:cxn ang="0">
                  <a:pos x="2261" y="619"/>
                </a:cxn>
                <a:cxn ang="0">
                  <a:pos x="2275" y="608"/>
                </a:cxn>
                <a:cxn ang="0">
                  <a:pos x="2278" y="606"/>
                </a:cxn>
                <a:cxn ang="0">
                  <a:pos x="2526" y="273"/>
                </a:cxn>
              </a:cxnLst>
              <a:rect l="0" t="0" r="r" b="b"/>
              <a:pathLst>
                <a:path w="2526" h="623">
                  <a:moveTo>
                    <a:pt x="2526" y="273"/>
                  </a:moveTo>
                  <a:lnTo>
                    <a:pt x="363" y="0"/>
                  </a:lnTo>
                  <a:lnTo>
                    <a:pt x="3" y="297"/>
                  </a:lnTo>
                  <a:lnTo>
                    <a:pt x="0" y="306"/>
                  </a:lnTo>
                  <a:lnTo>
                    <a:pt x="8" y="316"/>
                  </a:lnTo>
                  <a:lnTo>
                    <a:pt x="19" y="320"/>
                  </a:lnTo>
                  <a:lnTo>
                    <a:pt x="25" y="322"/>
                  </a:lnTo>
                  <a:lnTo>
                    <a:pt x="2229" y="623"/>
                  </a:lnTo>
                  <a:lnTo>
                    <a:pt x="2246" y="623"/>
                  </a:lnTo>
                  <a:lnTo>
                    <a:pt x="2261" y="619"/>
                  </a:lnTo>
                  <a:lnTo>
                    <a:pt x="2275" y="608"/>
                  </a:lnTo>
                  <a:lnTo>
                    <a:pt x="2278" y="606"/>
                  </a:lnTo>
                  <a:lnTo>
                    <a:pt x="2526" y="273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0" name="Freeform 60"/>
            <p:cNvSpPr>
              <a:spLocks/>
            </p:cNvSpPr>
            <p:nvPr/>
          </p:nvSpPr>
          <p:spPr bwMode="auto">
            <a:xfrm>
              <a:off x="3137" y="963"/>
              <a:ext cx="598" cy="151"/>
            </a:xfrm>
            <a:custGeom>
              <a:avLst/>
              <a:gdLst/>
              <a:ahLst/>
              <a:cxnLst>
                <a:cxn ang="0">
                  <a:pos x="2392" y="245"/>
                </a:cxn>
                <a:cxn ang="0">
                  <a:pos x="377" y="0"/>
                </a:cxn>
                <a:cxn ang="0">
                  <a:pos x="0" y="314"/>
                </a:cxn>
                <a:cxn ang="0">
                  <a:pos x="2130" y="600"/>
                </a:cxn>
                <a:cxn ang="0">
                  <a:pos x="2392" y="245"/>
                </a:cxn>
              </a:cxnLst>
              <a:rect l="0" t="0" r="r" b="b"/>
              <a:pathLst>
                <a:path w="2392" h="600">
                  <a:moveTo>
                    <a:pt x="2392" y="245"/>
                  </a:moveTo>
                  <a:lnTo>
                    <a:pt x="377" y="0"/>
                  </a:lnTo>
                  <a:lnTo>
                    <a:pt x="0" y="314"/>
                  </a:lnTo>
                  <a:lnTo>
                    <a:pt x="2130" y="600"/>
                  </a:lnTo>
                  <a:lnTo>
                    <a:pt x="2392" y="245"/>
                  </a:lnTo>
                  <a:close/>
                </a:path>
              </a:pathLst>
            </a:custGeom>
            <a:solidFill>
              <a:srgbClr val="E8E8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1" name="Freeform 61"/>
            <p:cNvSpPr>
              <a:spLocks/>
            </p:cNvSpPr>
            <p:nvPr/>
          </p:nvSpPr>
          <p:spPr bwMode="auto">
            <a:xfrm>
              <a:off x="3137" y="963"/>
              <a:ext cx="598" cy="151"/>
            </a:xfrm>
            <a:custGeom>
              <a:avLst/>
              <a:gdLst/>
              <a:ahLst/>
              <a:cxnLst>
                <a:cxn ang="0">
                  <a:pos x="2392" y="245"/>
                </a:cxn>
                <a:cxn ang="0">
                  <a:pos x="377" y="0"/>
                </a:cxn>
                <a:cxn ang="0">
                  <a:pos x="0" y="314"/>
                </a:cxn>
                <a:cxn ang="0">
                  <a:pos x="2130" y="600"/>
                </a:cxn>
                <a:cxn ang="0">
                  <a:pos x="2392" y="245"/>
                </a:cxn>
              </a:cxnLst>
              <a:rect l="0" t="0" r="r" b="b"/>
              <a:pathLst>
                <a:path w="2392" h="600">
                  <a:moveTo>
                    <a:pt x="2392" y="245"/>
                  </a:moveTo>
                  <a:lnTo>
                    <a:pt x="377" y="0"/>
                  </a:lnTo>
                  <a:lnTo>
                    <a:pt x="0" y="314"/>
                  </a:lnTo>
                  <a:lnTo>
                    <a:pt x="2130" y="600"/>
                  </a:lnTo>
                  <a:lnTo>
                    <a:pt x="2392" y="245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2" name="Freeform 62"/>
            <p:cNvSpPr>
              <a:spLocks/>
            </p:cNvSpPr>
            <p:nvPr/>
          </p:nvSpPr>
          <p:spPr bwMode="auto">
            <a:xfrm>
              <a:off x="3118" y="1048"/>
              <a:ext cx="563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8"/>
                </a:cxn>
                <a:cxn ang="0">
                  <a:pos x="14" y="17"/>
                </a:cxn>
                <a:cxn ang="0">
                  <a:pos x="21" y="19"/>
                </a:cxn>
                <a:cxn ang="0">
                  <a:pos x="25" y="19"/>
                </a:cxn>
                <a:cxn ang="0">
                  <a:pos x="2229" y="320"/>
                </a:cxn>
                <a:cxn ang="0">
                  <a:pos x="2255" y="320"/>
                </a:cxn>
                <a:cxn ang="0">
                  <a:pos x="2255" y="379"/>
                </a:cxn>
                <a:cxn ang="0">
                  <a:pos x="2229" y="379"/>
                </a:cxn>
                <a:cxn ang="0">
                  <a:pos x="25" y="80"/>
                </a:cxn>
                <a:cxn ang="0">
                  <a:pos x="21" y="80"/>
                </a:cxn>
                <a:cxn ang="0">
                  <a:pos x="14" y="76"/>
                </a:cxn>
                <a:cxn ang="0">
                  <a:pos x="3" y="69"/>
                </a:cxn>
                <a:cxn ang="0">
                  <a:pos x="0" y="63"/>
                </a:cxn>
                <a:cxn ang="0">
                  <a:pos x="0" y="0"/>
                </a:cxn>
              </a:cxnLst>
              <a:rect l="0" t="0" r="r" b="b"/>
              <a:pathLst>
                <a:path w="2255" h="379">
                  <a:moveTo>
                    <a:pt x="0" y="0"/>
                  </a:moveTo>
                  <a:lnTo>
                    <a:pt x="3" y="8"/>
                  </a:lnTo>
                  <a:lnTo>
                    <a:pt x="14" y="17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229" y="320"/>
                  </a:lnTo>
                  <a:lnTo>
                    <a:pt x="2255" y="320"/>
                  </a:lnTo>
                  <a:lnTo>
                    <a:pt x="2255" y="379"/>
                  </a:lnTo>
                  <a:lnTo>
                    <a:pt x="2229" y="379"/>
                  </a:lnTo>
                  <a:lnTo>
                    <a:pt x="25" y="80"/>
                  </a:lnTo>
                  <a:lnTo>
                    <a:pt x="21" y="80"/>
                  </a:lnTo>
                  <a:lnTo>
                    <a:pt x="14" y="76"/>
                  </a:lnTo>
                  <a:lnTo>
                    <a:pt x="3" y="69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3" name="Freeform 63"/>
            <p:cNvSpPr>
              <a:spLocks/>
            </p:cNvSpPr>
            <p:nvPr/>
          </p:nvSpPr>
          <p:spPr bwMode="auto">
            <a:xfrm>
              <a:off x="3118" y="1048"/>
              <a:ext cx="563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8"/>
                </a:cxn>
                <a:cxn ang="0">
                  <a:pos x="14" y="17"/>
                </a:cxn>
                <a:cxn ang="0">
                  <a:pos x="21" y="19"/>
                </a:cxn>
                <a:cxn ang="0">
                  <a:pos x="25" y="19"/>
                </a:cxn>
                <a:cxn ang="0">
                  <a:pos x="2229" y="320"/>
                </a:cxn>
                <a:cxn ang="0">
                  <a:pos x="2255" y="320"/>
                </a:cxn>
                <a:cxn ang="0">
                  <a:pos x="2255" y="379"/>
                </a:cxn>
                <a:cxn ang="0">
                  <a:pos x="2229" y="379"/>
                </a:cxn>
                <a:cxn ang="0">
                  <a:pos x="25" y="80"/>
                </a:cxn>
                <a:cxn ang="0">
                  <a:pos x="21" y="80"/>
                </a:cxn>
                <a:cxn ang="0">
                  <a:pos x="14" y="76"/>
                </a:cxn>
                <a:cxn ang="0">
                  <a:pos x="3" y="69"/>
                </a:cxn>
                <a:cxn ang="0">
                  <a:pos x="0" y="63"/>
                </a:cxn>
                <a:cxn ang="0">
                  <a:pos x="0" y="0"/>
                </a:cxn>
              </a:cxnLst>
              <a:rect l="0" t="0" r="r" b="b"/>
              <a:pathLst>
                <a:path w="2255" h="379">
                  <a:moveTo>
                    <a:pt x="0" y="0"/>
                  </a:moveTo>
                  <a:lnTo>
                    <a:pt x="3" y="8"/>
                  </a:lnTo>
                  <a:lnTo>
                    <a:pt x="14" y="17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229" y="320"/>
                  </a:lnTo>
                  <a:lnTo>
                    <a:pt x="2255" y="320"/>
                  </a:lnTo>
                  <a:lnTo>
                    <a:pt x="2255" y="379"/>
                  </a:lnTo>
                  <a:lnTo>
                    <a:pt x="2229" y="379"/>
                  </a:lnTo>
                  <a:lnTo>
                    <a:pt x="25" y="80"/>
                  </a:lnTo>
                  <a:lnTo>
                    <a:pt x="21" y="80"/>
                  </a:lnTo>
                  <a:lnTo>
                    <a:pt x="14" y="76"/>
                  </a:lnTo>
                  <a:lnTo>
                    <a:pt x="3" y="69"/>
                  </a:lnTo>
                  <a:lnTo>
                    <a:pt x="0" y="6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4" name="Freeform 64"/>
            <p:cNvSpPr>
              <a:spLocks/>
            </p:cNvSpPr>
            <p:nvPr/>
          </p:nvSpPr>
          <p:spPr bwMode="auto">
            <a:xfrm>
              <a:off x="3681" y="1041"/>
              <a:ext cx="68" cy="102"/>
            </a:xfrm>
            <a:custGeom>
              <a:avLst/>
              <a:gdLst/>
              <a:ahLst/>
              <a:cxnLst>
                <a:cxn ang="0">
                  <a:pos x="271" y="0"/>
                </a:cxn>
                <a:cxn ang="0">
                  <a:pos x="271" y="60"/>
                </a:cxn>
                <a:cxn ang="0">
                  <a:pos x="23" y="393"/>
                </a:cxn>
                <a:cxn ang="0">
                  <a:pos x="0" y="409"/>
                </a:cxn>
                <a:cxn ang="0">
                  <a:pos x="0" y="350"/>
                </a:cxn>
                <a:cxn ang="0">
                  <a:pos x="23" y="333"/>
                </a:cxn>
                <a:cxn ang="0">
                  <a:pos x="271" y="0"/>
                </a:cxn>
              </a:cxnLst>
              <a:rect l="0" t="0" r="r" b="b"/>
              <a:pathLst>
                <a:path w="271" h="409">
                  <a:moveTo>
                    <a:pt x="271" y="0"/>
                  </a:moveTo>
                  <a:lnTo>
                    <a:pt x="271" y="60"/>
                  </a:lnTo>
                  <a:lnTo>
                    <a:pt x="23" y="393"/>
                  </a:lnTo>
                  <a:lnTo>
                    <a:pt x="0" y="409"/>
                  </a:lnTo>
                  <a:lnTo>
                    <a:pt x="0" y="350"/>
                  </a:lnTo>
                  <a:lnTo>
                    <a:pt x="23" y="333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5" name="Freeform 65"/>
            <p:cNvSpPr>
              <a:spLocks/>
            </p:cNvSpPr>
            <p:nvPr/>
          </p:nvSpPr>
          <p:spPr bwMode="auto">
            <a:xfrm>
              <a:off x="3681" y="1041"/>
              <a:ext cx="68" cy="102"/>
            </a:xfrm>
            <a:custGeom>
              <a:avLst/>
              <a:gdLst/>
              <a:ahLst/>
              <a:cxnLst>
                <a:cxn ang="0">
                  <a:pos x="271" y="0"/>
                </a:cxn>
                <a:cxn ang="0">
                  <a:pos x="271" y="60"/>
                </a:cxn>
                <a:cxn ang="0">
                  <a:pos x="23" y="393"/>
                </a:cxn>
                <a:cxn ang="0">
                  <a:pos x="0" y="409"/>
                </a:cxn>
                <a:cxn ang="0">
                  <a:pos x="0" y="350"/>
                </a:cxn>
                <a:cxn ang="0">
                  <a:pos x="23" y="333"/>
                </a:cxn>
                <a:cxn ang="0">
                  <a:pos x="271" y="0"/>
                </a:cxn>
              </a:cxnLst>
              <a:rect l="0" t="0" r="r" b="b"/>
              <a:pathLst>
                <a:path w="271" h="409">
                  <a:moveTo>
                    <a:pt x="271" y="0"/>
                  </a:moveTo>
                  <a:lnTo>
                    <a:pt x="271" y="60"/>
                  </a:lnTo>
                  <a:lnTo>
                    <a:pt x="23" y="393"/>
                  </a:lnTo>
                  <a:lnTo>
                    <a:pt x="0" y="409"/>
                  </a:lnTo>
                  <a:lnTo>
                    <a:pt x="0" y="350"/>
                  </a:lnTo>
                  <a:lnTo>
                    <a:pt x="23" y="333"/>
                  </a:lnTo>
                  <a:lnTo>
                    <a:pt x="271" y="0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6" name="Freeform 66"/>
            <p:cNvSpPr>
              <a:spLocks/>
            </p:cNvSpPr>
            <p:nvPr/>
          </p:nvSpPr>
          <p:spPr bwMode="auto">
            <a:xfrm>
              <a:off x="3670" y="1025"/>
              <a:ext cx="66" cy="89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265" y="55"/>
                </a:cxn>
                <a:cxn ang="0">
                  <a:pos x="241" y="55"/>
                </a:cxn>
                <a:cxn ang="0">
                  <a:pos x="0" y="355"/>
                </a:cxn>
                <a:cxn ang="0">
                  <a:pos x="262" y="0"/>
                </a:cxn>
              </a:cxnLst>
              <a:rect l="0" t="0" r="r" b="b"/>
              <a:pathLst>
                <a:path w="265" h="355">
                  <a:moveTo>
                    <a:pt x="262" y="0"/>
                  </a:moveTo>
                  <a:lnTo>
                    <a:pt x="265" y="55"/>
                  </a:lnTo>
                  <a:lnTo>
                    <a:pt x="241" y="55"/>
                  </a:lnTo>
                  <a:lnTo>
                    <a:pt x="0" y="355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7" name="Freeform 67"/>
            <p:cNvSpPr>
              <a:spLocks/>
            </p:cNvSpPr>
            <p:nvPr/>
          </p:nvSpPr>
          <p:spPr bwMode="auto">
            <a:xfrm>
              <a:off x="3670" y="1025"/>
              <a:ext cx="66" cy="89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265" y="55"/>
                </a:cxn>
                <a:cxn ang="0">
                  <a:pos x="241" y="55"/>
                </a:cxn>
                <a:cxn ang="0">
                  <a:pos x="0" y="355"/>
                </a:cxn>
                <a:cxn ang="0">
                  <a:pos x="262" y="0"/>
                </a:cxn>
              </a:cxnLst>
              <a:rect l="0" t="0" r="r" b="b"/>
              <a:pathLst>
                <a:path w="265" h="355">
                  <a:moveTo>
                    <a:pt x="262" y="0"/>
                  </a:moveTo>
                  <a:lnTo>
                    <a:pt x="265" y="55"/>
                  </a:lnTo>
                  <a:lnTo>
                    <a:pt x="241" y="55"/>
                  </a:lnTo>
                  <a:lnTo>
                    <a:pt x="0" y="355"/>
                  </a:lnTo>
                  <a:lnTo>
                    <a:pt x="262" y="0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8" name="Freeform 68"/>
            <p:cNvSpPr>
              <a:spLocks noEditPoints="1"/>
            </p:cNvSpPr>
            <p:nvPr/>
          </p:nvSpPr>
          <p:spPr bwMode="auto">
            <a:xfrm>
              <a:off x="3332" y="434"/>
              <a:ext cx="348" cy="308"/>
            </a:xfrm>
            <a:custGeom>
              <a:avLst/>
              <a:gdLst/>
              <a:ahLst/>
              <a:cxnLst>
                <a:cxn ang="0">
                  <a:pos x="1297" y="1198"/>
                </a:cxn>
                <a:cxn ang="0">
                  <a:pos x="1302" y="1198"/>
                </a:cxn>
                <a:cxn ang="0">
                  <a:pos x="1321" y="1196"/>
                </a:cxn>
                <a:cxn ang="0">
                  <a:pos x="1334" y="1182"/>
                </a:cxn>
                <a:cxn ang="0">
                  <a:pos x="1340" y="1171"/>
                </a:cxn>
                <a:cxn ang="0">
                  <a:pos x="1345" y="1155"/>
                </a:cxn>
                <a:cxn ang="0">
                  <a:pos x="1375" y="134"/>
                </a:cxn>
                <a:cxn ang="0">
                  <a:pos x="1375" y="106"/>
                </a:cxn>
                <a:cxn ang="0">
                  <a:pos x="1364" y="82"/>
                </a:cxn>
                <a:cxn ang="0">
                  <a:pos x="1351" y="77"/>
                </a:cxn>
                <a:cxn ang="0">
                  <a:pos x="1334" y="74"/>
                </a:cxn>
                <a:cxn ang="0">
                  <a:pos x="123" y="22"/>
                </a:cxn>
                <a:cxn ang="0">
                  <a:pos x="101" y="22"/>
                </a:cxn>
                <a:cxn ang="0">
                  <a:pos x="91" y="30"/>
                </a:cxn>
                <a:cxn ang="0">
                  <a:pos x="75" y="44"/>
                </a:cxn>
                <a:cxn ang="0">
                  <a:pos x="69" y="63"/>
                </a:cxn>
                <a:cxn ang="0">
                  <a:pos x="69" y="69"/>
                </a:cxn>
                <a:cxn ang="0">
                  <a:pos x="28" y="1029"/>
                </a:cxn>
                <a:cxn ang="0">
                  <a:pos x="28" y="1048"/>
                </a:cxn>
                <a:cxn ang="0">
                  <a:pos x="34" y="1064"/>
                </a:cxn>
                <a:cxn ang="0">
                  <a:pos x="50" y="1081"/>
                </a:cxn>
                <a:cxn ang="0">
                  <a:pos x="66" y="1089"/>
                </a:cxn>
                <a:cxn ang="0">
                  <a:pos x="71" y="1089"/>
                </a:cxn>
                <a:cxn ang="0">
                  <a:pos x="1297" y="1198"/>
                </a:cxn>
                <a:cxn ang="0">
                  <a:pos x="1310" y="1234"/>
                </a:cxn>
                <a:cxn ang="0">
                  <a:pos x="1318" y="1234"/>
                </a:cxn>
                <a:cxn ang="0">
                  <a:pos x="1334" y="1231"/>
                </a:cxn>
                <a:cxn ang="0">
                  <a:pos x="1353" y="1215"/>
                </a:cxn>
                <a:cxn ang="0">
                  <a:pos x="1359" y="1202"/>
                </a:cxn>
                <a:cxn ang="0">
                  <a:pos x="1364" y="1185"/>
                </a:cxn>
                <a:cxn ang="0">
                  <a:pos x="1394" y="117"/>
                </a:cxn>
                <a:cxn ang="0">
                  <a:pos x="1394" y="85"/>
                </a:cxn>
                <a:cxn ang="0">
                  <a:pos x="1381" y="63"/>
                </a:cxn>
                <a:cxn ang="0">
                  <a:pos x="1370" y="56"/>
                </a:cxn>
                <a:cxn ang="0">
                  <a:pos x="1353" y="52"/>
                </a:cxn>
                <a:cxn ang="0">
                  <a:pos x="99" y="0"/>
                </a:cxn>
                <a:cxn ang="0">
                  <a:pos x="77" y="0"/>
                </a:cxn>
                <a:cxn ang="0">
                  <a:pos x="66" y="6"/>
                </a:cxn>
                <a:cxn ang="0">
                  <a:pos x="47" y="22"/>
                </a:cxn>
                <a:cxn ang="0">
                  <a:pos x="41" y="41"/>
                </a:cxn>
                <a:cxn ang="0">
                  <a:pos x="41" y="47"/>
                </a:cxn>
                <a:cxn ang="0">
                  <a:pos x="0" y="1053"/>
                </a:cxn>
                <a:cxn ang="0">
                  <a:pos x="0" y="1073"/>
                </a:cxn>
                <a:cxn ang="0">
                  <a:pos x="6" y="1089"/>
                </a:cxn>
                <a:cxn ang="0">
                  <a:pos x="23" y="1109"/>
                </a:cxn>
                <a:cxn ang="0">
                  <a:pos x="41" y="1120"/>
                </a:cxn>
                <a:cxn ang="0">
                  <a:pos x="47" y="1120"/>
                </a:cxn>
                <a:cxn ang="0">
                  <a:pos x="1310" y="1234"/>
                </a:cxn>
              </a:cxnLst>
              <a:rect l="0" t="0" r="r" b="b"/>
              <a:pathLst>
                <a:path w="1394" h="1234">
                  <a:moveTo>
                    <a:pt x="1297" y="1198"/>
                  </a:moveTo>
                  <a:lnTo>
                    <a:pt x="1302" y="1198"/>
                  </a:lnTo>
                  <a:lnTo>
                    <a:pt x="1321" y="1196"/>
                  </a:lnTo>
                  <a:lnTo>
                    <a:pt x="1334" y="1182"/>
                  </a:lnTo>
                  <a:lnTo>
                    <a:pt x="1340" y="1171"/>
                  </a:lnTo>
                  <a:lnTo>
                    <a:pt x="1345" y="1155"/>
                  </a:lnTo>
                  <a:lnTo>
                    <a:pt x="1375" y="134"/>
                  </a:lnTo>
                  <a:lnTo>
                    <a:pt x="1375" y="106"/>
                  </a:lnTo>
                  <a:lnTo>
                    <a:pt x="1364" y="82"/>
                  </a:lnTo>
                  <a:lnTo>
                    <a:pt x="1351" y="77"/>
                  </a:lnTo>
                  <a:lnTo>
                    <a:pt x="1334" y="74"/>
                  </a:lnTo>
                  <a:lnTo>
                    <a:pt x="123" y="22"/>
                  </a:lnTo>
                  <a:lnTo>
                    <a:pt x="101" y="22"/>
                  </a:lnTo>
                  <a:lnTo>
                    <a:pt x="91" y="30"/>
                  </a:lnTo>
                  <a:lnTo>
                    <a:pt x="75" y="44"/>
                  </a:lnTo>
                  <a:lnTo>
                    <a:pt x="69" y="63"/>
                  </a:lnTo>
                  <a:lnTo>
                    <a:pt x="69" y="69"/>
                  </a:lnTo>
                  <a:lnTo>
                    <a:pt x="28" y="1029"/>
                  </a:lnTo>
                  <a:lnTo>
                    <a:pt x="28" y="1048"/>
                  </a:lnTo>
                  <a:lnTo>
                    <a:pt x="34" y="1064"/>
                  </a:lnTo>
                  <a:lnTo>
                    <a:pt x="50" y="1081"/>
                  </a:lnTo>
                  <a:lnTo>
                    <a:pt x="66" y="1089"/>
                  </a:lnTo>
                  <a:lnTo>
                    <a:pt x="71" y="1089"/>
                  </a:lnTo>
                  <a:lnTo>
                    <a:pt x="1297" y="1198"/>
                  </a:lnTo>
                  <a:close/>
                  <a:moveTo>
                    <a:pt x="1310" y="1234"/>
                  </a:moveTo>
                  <a:lnTo>
                    <a:pt x="1318" y="1234"/>
                  </a:lnTo>
                  <a:lnTo>
                    <a:pt x="1334" y="1231"/>
                  </a:lnTo>
                  <a:lnTo>
                    <a:pt x="1353" y="1215"/>
                  </a:lnTo>
                  <a:lnTo>
                    <a:pt x="1359" y="1202"/>
                  </a:lnTo>
                  <a:lnTo>
                    <a:pt x="1364" y="1185"/>
                  </a:lnTo>
                  <a:lnTo>
                    <a:pt x="1394" y="117"/>
                  </a:lnTo>
                  <a:lnTo>
                    <a:pt x="1394" y="85"/>
                  </a:lnTo>
                  <a:lnTo>
                    <a:pt x="1381" y="63"/>
                  </a:lnTo>
                  <a:lnTo>
                    <a:pt x="1370" y="56"/>
                  </a:lnTo>
                  <a:lnTo>
                    <a:pt x="1353" y="52"/>
                  </a:lnTo>
                  <a:lnTo>
                    <a:pt x="99" y="0"/>
                  </a:lnTo>
                  <a:lnTo>
                    <a:pt x="77" y="0"/>
                  </a:lnTo>
                  <a:lnTo>
                    <a:pt x="66" y="6"/>
                  </a:lnTo>
                  <a:lnTo>
                    <a:pt x="47" y="22"/>
                  </a:lnTo>
                  <a:lnTo>
                    <a:pt x="41" y="41"/>
                  </a:lnTo>
                  <a:lnTo>
                    <a:pt x="41" y="47"/>
                  </a:lnTo>
                  <a:lnTo>
                    <a:pt x="0" y="1053"/>
                  </a:lnTo>
                  <a:lnTo>
                    <a:pt x="0" y="1073"/>
                  </a:lnTo>
                  <a:lnTo>
                    <a:pt x="6" y="1089"/>
                  </a:lnTo>
                  <a:lnTo>
                    <a:pt x="23" y="1109"/>
                  </a:lnTo>
                  <a:lnTo>
                    <a:pt x="41" y="1120"/>
                  </a:lnTo>
                  <a:lnTo>
                    <a:pt x="47" y="1120"/>
                  </a:lnTo>
                  <a:lnTo>
                    <a:pt x="1310" y="1234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9" name="Freeform 69"/>
            <p:cNvSpPr>
              <a:spLocks/>
            </p:cNvSpPr>
            <p:nvPr/>
          </p:nvSpPr>
          <p:spPr bwMode="auto">
            <a:xfrm>
              <a:off x="3339" y="440"/>
              <a:ext cx="336" cy="294"/>
            </a:xfrm>
            <a:custGeom>
              <a:avLst/>
              <a:gdLst/>
              <a:ahLst/>
              <a:cxnLst>
                <a:cxn ang="0">
                  <a:pos x="1265" y="1176"/>
                </a:cxn>
                <a:cxn ang="0">
                  <a:pos x="1274" y="1176"/>
                </a:cxn>
                <a:cxn ang="0">
                  <a:pos x="1290" y="1174"/>
                </a:cxn>
                <a:cxn ang="0">
                  <a:pos x="1306" y="1160"/>
                </a:cxn>
                <a:cxn ang="0">
                  <a:pos x="1312" y="1149"/>
                </a:cxn>
                <a:cxn ang="0">
                  <a:pos x="1317" y="1133"/>
                </a:cxn>
                <a:cxn ang="0">
                  <a:pos x="1347" y="112"/>
                </a:cxn>
                <a:cxn ang="0">
                  <a:pos x="1347" y="84"/>
                </a:cxn>
                <a:cxn ang="0">
                  <a:pos x="1334" y="60"/>
                </a:cxn>
                <a:cxn ang="0">
                  <a:pos x="1323" y="55"/>
                </a:cxn>
                <a:cxn ang="0">
                  <a:pos x="1306" y="52"/>
                </a:cxn>
                <a:cxn ang="0">
                  <a:pos x="95" y="0"/>
                </a:cxn>
                <a:cxn ang="0">
                  <a:pos x="73" y="0"/>
                </a:cxn>
                <a:cxn ang="0">
                  <a:pos x="63" y="8"/>
                </a:cxn>
                <a:cxn ang="0">
                  <a:pos x="47" y="22"/>
                </a:cxn>
                <a:cxn ang="0">
                  <a:pos x="38" y="41"/>
                </a:cxn>
                <a:cxn ang="0">
                  <a:pos x="38" y="47"/>
                </a:cxn>
                <a:cxn ang="0">
                  <a:pos x="0" y="1007"/>
                </a:cxn>
                <a:cxn ang="0">
                  <a:pos x="0" y="1026"/>
                </a:cxn>
                <a:cxn ang="0">
                  <a:pos x="6" y="1042"/>
                </a:cxn>
                <a:cxn ang="0">
                  <a:pos x="22" y="1059"/>
                </a:cxn>
                <a:cxn ang="0">
                  <a:pos x="35" y="1067"/>
                </a:cxn>
                <a:cxn ang="0">
                  <a:pos x="43" y="1067"/>
                </a:cxn>
                <a:cxn ang="0">
                  <a:pos x="1265" y="1176"/>
                </a:cxn>
              </a:cxnLst>
              <a:rect l="0" t="0" r="r" b="b"/>
              <a:pathLst>
                <a:path w="1347" h="1176">
                  <a:moveTo>
                    <a:pt x="1265" y="1176"/>
                  </a:moveTo>
                  <a:lnTo>
                    <a:pt x="1274" y="1176"/>
                  </a:lnTo>
                  <a:lnTo>
                    <a:pt x="1290" y="1174"/>
                  </a:lnTo>
                  <a:lnTo>
                    <a:pt x="1306" y="1160"/>
                  </a:lnTo>
                  <a:lnTo>
                    <a:pt x="1312" y="1149"/>
                  </a:lnTo>
                  <a:lnTo>
                    <a:pt x="1317" y="1133"/>
                  </a:lnTo>
                  <a:lnTo>
                    <a:pt x="1347" y="112"/>
                  </a:lnTo>
                  <a:lnTo>
                    <a:pt x="1347" y="84"/>
                  </a:lnTo>
                  <a:lnTo>
                    <a:pt x="1334" y="60"/>
                  </a:lnTo>
                  <a:lnTo>
                    <a:pt x="1323" y="55"/>
                  </a:lnTo>
                  <a:lnTo>
                    <a:pt x="1306" y="52"/>
                  </a:lnTo>
                  <a:lnTo>
                    <a:pt x="95" y="0"/>
                  </a:lnTo>
                  <a:lnTo>
                    <a:pt x="73" y="0"/>
                  </a:lnTo>
                  <a:lnTo>
                    <a:pt x="63" y="8"/>
                  </a:lnTo>
                  <a:lnTo>
                    <a:pt x="47" y="22"/>
                  </a:lnTo>
                  <a:lnTo>
                    <a:pt x="38" y="41"/>
                  </a:lnTo>
                  <a:lnTo>
                    <a:pt x="38" y="47"/>
                  </a:lnTo>
                  <a:lnTo>
                    <a:pt x="0" y="1007"/>
                  </a:lnTo>
                  <a:lnTo>
                    <a:pt x="0" y="1026"/>
                  </a:lnTo>
                  <a:lnTo>
                    <a:pt x="6" y="1042"/>
                  </a:lnTo>
                  <a:lnTo>
                    <a:pt x="22" y="1059"/>
                  </a:lnTo>
                  <a:lnTo>
                    <a:pt x="35" y="1067"/>
                  </a:lnTo>
                  <a:lnTo>
                    <a:pt x="43" y="1067"/>
                  </a:lnTo>
                  <a:lnTo>
                    <a:pt x="1265" y="1176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0" name="Freeform 70"/>
            <p:cNvSpPr>
              <a:spLocks/>
            </p:cNvSpPr>
            <p:nvPr/>
          </p:nvSpPr>
          <p:spPr bwMode="auto">
            <a:xfrm>
              <a:off x="3339" y="440"/>
              <a:ext cx="336" cy="294"/>
            </a:xfrm>
            <a:custGeom>
              <a:avLst/>
              <a:gdLst/>
              <a:ahLst/>
              <a:cxnLst>
                <a:cxn ang="0">
                  <a:pos x="1265" y="1176"/>
                </a:cxn>
                <a:cxn ang="0">
                  <a:pos x="1274" y="1176"/>
                </a:cxn>
                <a:cxn ang="0">
                  <a:pos x="1290" y="1174"/>
                </a:cxn>
                <a:cxn ang="0">
                  <a:pos x="1306" y="1160"/>
                </a:cxn>
                <a:cxn ang="0">
                  <a:pos x="1312" y="1149"/>
                </a:cxn>
                <a:cxn ang="0">
                  <a:pos x="1317" y="1133"/>
                </a:cxn>
                <a:cxn ang="0">
                  <a:pos x="1347" y="112"/>
                </a:cxn>
                <a:cxn ang="0">
                  <a:pos x="1347" y="84"/>
                </a:cxn>
                <a:cxn ang="0">
                  <a:pos x="1334" y="60"/>
                </a:cxn>
                <a:cxn ang="0">
                  <a:pos x="1323" y="55"/>
                </a:cxn>
                <a:cxn ang="0">
                  <a:pos x="1306" y="52"/>
                </a:cxn>
                <a:cxn ang="0">
                  <a:pos x="95" y="0"/>
                </a:cxn>
                <a:cxn ang="0">
                  <a:pos x="73" y="0"/>
                </a:cxn>
                <a:cxn ang="0">
                  <a:pos x="63" y="8"/>
                </a:cxn>
                <a:cxn ang="0">
                  <a:pos x="47" y="22"/>
                </a:cxn>
                <a:cxn ang="0">
                  <a:pos x="38" y="41"/>
                </a:cxn>
                <a:cxn ang="0">
                  <a:pos x="38" y="47"/>
                </a:cxn>
                <a:cxn ang="0">
                  <a:pos x="0" y="1007"/>
                </a:cxn>
                <a:cxn ang="0">
                  <a:pos x="0" y="1026"/>
                </a:cxn>
                <a:cxn ang="0">
                  <a:pos x="6" y="1042"/>
                </a:cxn>
                <a:cxn ang="0">
                  <a:pos x="22" y="1059"/>
                </a:cxn>
                <a:cxn ang="0">
                  <a:pos x="35" y="1067"/>
                </a:cxn>
                <a:cxn ang="0">
                  <a:pos x="43" y="1067"/>
                </a:cxn>
                <a:cxn ang="0">
                  <a:pos x="1265" y="1176"/>
                </a:cxn>
              </a:cxnLst>
              <a:rect l="0" t="0" r="r" b="b"/>
              <a:pathLst>
                <a:path w="1347" h="1176">
                  <a:moveTo>
                    <a:pt x="1265" y="1176"/>
                  </a:moveTo>
                  <a:lnTo>
                    <a:pt x="1274" y="1176"/>
                  </a:lnTo>
                  <a:lnTo>
                    <a:pt x="1290" y="1174"/>
                  </a:lnTo>
                  <a:lnTo>
                    <a:pt x="1306" y="1160"/>
                  </a:lnTo>
                  <a:lnTo>
                    <a:pt x="1312" y="1149"/>
                  </a:lnTo>
                  <a:lnTo>
                    <a:pt x="1317" y="1133"/>
                  </a:lnTo>
                  <a:lnTo>
                    <a:pt x="1347" y="112"/>
                  </a:lnTo>
                  <a:lnTo>
                    <a:pt x="1347" y="84"/>
                  </a:lnTo>
                  <a:lnTo>
                    <a:pt x="1334" y="60"/>
                  </a:lnTo>
                  <a:lnTo>
                    <a:pt x="1323" y="55"/>
                  </a:lnTo>
                  <a:lnTo>
                    <a:pt x="1306" y="52"/>
                  </a:lnTo>
                  <a:lnTo>
                    <a:pt x="95" y="0"/>
                  </a:lnTo>
                  <a:lnTo>
                    <a:pt x="73" y="0"/>
                  </a:lnTo>
                  <a:lnTo>
                    <a:pt x="63" y="8"/>
                  </a:lnTo>
                  <a:lnTo>
                    <a:pt x="47" y="22"/>
                  </a:lnTo>
                  <a:lnTo>
                    <a:pt x="38" y="41"/>
                  </a:lnTo>
                  <a:lnTo>
                    <a:pt x="38" y="47"/>
                  </a:lnTo>
                  <a:lnTo>
                    <a:pt x="0" y="1007"/>
                  </a:lnTo>
                  <a:lnTo>
                    <a:pt x="0" y="1026"/>
                  </a:lnTo>
                  <a:lnTo>
                    <a:pt x="6" y="1042"/>
                  </a:lnTo>
                  <a:lnTo>
                    <a:pt x="22" y="1059"/>
                  </a:lnTo>
                  <a:lnTo>
                    <a:pt x="35" y="1067"/>
                  </a:lnTo>
                  <a:lnTo>
                    <a:pt x="43" y="1067"/>
                  </a:lnTo>
                  <a:lnTo>
                    <a:pt x="1265" y="1176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1" name="Freeform 71"/>
            <p:cNvSpPr>
              <a:spLocks noEditPoints="1"/>
            </p:cNvSpPr>
            <p:nvPr/>
          </p:nvSpPr>
          <p:spPr bwMode="auto">
            <a:xfrm>
              <a:off x="3287" y="384"/>
              <a:ext cx="445" cy="408"/>
            </a:xfrm>
            <a:custGeom>
              <a:avLst/>
              <a:gdLst/>
              <a:ahLst/>
              <a:cxnLst>
                <a:cxn ang="0">
                  <a:pos x="1651" y="1630"/>
                </a:cxn>
                <a:cxn ang="0">
                  <a:pos x="1662" y="1630"/>
                </a:cxn>
                <a:cxn ang="0">
                  <a:pos x="1684" y="1624"/>
                </a:cxn>
                <a:cxn ang="0">
                  <a:pos x="1703" y="1604"/>
                </a:cxn>
                <a:cxn ang="0">
                  <a:pos x="1714" y="1589"/>
                </a:cxn>
                <a:cxn ang="0">
                  <a:pos x="1716" y="1567"/>
                </a:cxn>
                <a:cxn ang="0">
                  <a:pos x="1773" y="147"/>
                </a:cxn>
                <a:cxn ang="0">
                  <a:pos x="1773" y="142"/>
                </a:cxn>
                <a:cxn ang="0">
                  <a:pos x="1776" y="134"/>
                </a:cxn>
                <a:cxn ang="0">
                  <a:pos x="1779" y="106"/>
                </a:cxn>
                <a:cxn ang="0">
                  <a:pos x="1776" y="91"/>
                </a:cxn>
                <a:cxn ang="0">
                  <a:pos x="1766" y="74"/>
                </a:cxn>
                <a:cxn ang="0">
                  <a:pos x="1755" y="63"/>
                </a:cxn>
                <a:cxn ang="0">
                  <a:pos x="1732" y="58"/>
                </a:cxn>
                <a:cxn ang="0">
                  <a:pos x="125" y="0"/>
                </a:cxn>
                <a:cxn ang="0">
                  <a:pos x="99" y="3"/>
                </a:cxn>
                <a:cxn ang="0">
                  <a:pos x="77" y="11"/>
                </a:cxn>
                <a:cxn ang="0">
                  <a:pos x="66" y="19"/>
                </a:cxn>
                <a:cxn ang="0">
                  <a:pos x="55" y="33"/>
                </a:cxn>
                <a:cxn ang="0">
                  <a:pos x="49" y="55"/>
                </a:cxn>
                <a:cxn ang="0">
                  <a:pos x="49" y="63"/>
                </a:cxn>
                <a:cxn ang="0">
                  <a:pos x="0" y="1395"/>
                </a:cxn>
                <a:cxn ang="0">
                  <a:pos x="0" y="1419"/>
                </a:cxn>
                <a:cxn ang="0">
                  <a:pos x="6" y="1442"/>
                </a:cxn>
                <a:cxn ang="0">
                  <a:pos x="17" y="1457"/>
                </a:cxn>
                <a:cxn ang="0">
                  <a:pos x="25" y="1468"/>
                </a:cxn>
                <a:cxn ang="0">
                  <a:pos x="47" y="1477"/>
                </a:cxn>
                <a:cxn ang="0">
                  <a:pos x="52" y="1479"/>
                </a:cxn>
                <a:cxn ang="0">
                  <a:pos x="55" y="1479"/>
                </a:cxn>
                <a:cxn ang="0">
                  <a:pos x="1651" y="1630"/>
                </a:cxn>
                <a:cxn ang="0">
                  <a:pos x="1487" y="1433"/>
                </a:cxn>
                <a:cxn ang="0">
                  <a:pos x="1492" y="1433"/>
                </a:cxn>
                <a:cxn ang="0">
                  <a:pos x="1511" y="1430"/>
                </a:cxn>
                <a:cxn ang="0">
                  <a:pos x="1530" y="1414"/>
                </a:cxn>
                <a:cxn ang="0">
                  <a:pos x="1536" y="1403"/>
                </a:cxn>
                <a:cxn ang="0">
                  <a:pos x="1539" y="1386"/>
                </a:cxn>
                <a:cxn ang="0">
                  <a:pos x="1571" y="316"/>
                </a:cxn>
                <a:cxn ang="0">
                  <a:pos x="1571" y="284"/>
                </a:cxn>
                <a:cxn ang="0">
                  <a:pos x="1558" y="262"/>
                </a:cxn>
                <a:cxn ang="0">
                  <a:pos x="1547" y="255"/>
                </a:cxn>
                <a:cxn ang="0">
                  <a:pos x="1530" y="251"/>
                </a:cxn>
                <a:cxn ang="0">
                  <a:pos x="276" y="199"/>
                </a:cxn>
                <a:cxn ang="0">
                  <a:pos x="254" y="199"/>
                </a:cxn>
                <a:cxn ang="0">
                  <a:pos x="243" y="205"/>
                </a:cxn>
                <a:cxn ang="0">
                  <a:pos x="224" y="221"/>
                </a:cxn>
                <a:cxn ang="0">
                  <a:pos x="218" y="240"/>
                </a:cxn>
                <a:cxn ang="0">
                  <a:pos x="218" y="246"/>
                </a:cxn>
                <a:cxn ang="0">
                  <a:pos x="177" y="1256"/>
                </a:cxn>
                <a:cxn ang="0">
                  <a:pos x="177" y="1274"/>
                </a:cxn>
                <a:cxn ang="0">
                  <a:pos x="183" y="1288"/>
                </a:cxn>
                <a:cxn ang="0">
                  <a:pos x="200" y="1310"/>
                </a:cxn>
                <a:cxn ang="0">
                  <a:pos x="218" y="1319"/>
                </a:cxn>
                <a:cxn ang="0">
                  <a:pos x="224" y="1319"/>
                </a:cxn>
                <a:cxn ang="0">
                  <a:pos x="1487" y="1433"/>
                </a:cxn>
              </a:cxnLst>
              <a:rect l="0" t="0" r="r" b="b"/>
              <a:pathLst>
                <a:path w="1779" h="1630">
                  <a:moveTo>
                    <a:pt x="1651" y="1630"/>
                  </a:moveTo>
                  <a:lnTo>
                    <a:pt x="1662" y="1630"/>
                  </a:lnTo>
                  <a:lnTo>
                    <a:pt x="1684" y="1624"/>
                  </a:lnTo>
                  <a:lnTo>
                    <a:pt x="1703" y="1604"/>
                  </a:lnTo>
                  <a:lnTo>
                    <a:pt x="1714" y="1589"/>
                  </a:lnTo>
                  <a:lnTo>
                    <a:pt x="1716" y="1567"/>
                  </a:lnTo>
                  <a:lnTo>
                    <a:pt x="1773" y="147"/>
                  </a:lnTo>
                  <a:lnTo>
                    <a:pt x="1773" y="142"/>
                  </a:lnTo>
                  <a:lnTo>
                    <a:pt x="1776" y="134"/>
                  </a:lnTo>
                  <a:lnTo>
                    <a:pt x="1779" y="106"/>
                  </a:lnTo>
                  <a:lnTo>
                    <a:pt x="1776" y="91"/>
                  </a:lnTo>
                  <a:lnTo>
                    <a:pt x="1766" y="74"/>
                  </a:lnTo>
                  <a:lnTo>
                    <a:pt x="1755" y="63"/>
                  </a:lnTo>
                  <a:lnTo>
                    <a:pt x="1732" y="58"/>
                  </a:lnTo>
                  <a:lnTo>
                    <a:pt x="125" y="0"/>
                  </a:lnTo>
                  <a:lnTo>
                    <a:pt x="99" y="3"/>
                  </a:lnTo>
                  <a:lnTo>
                    <a:pt x="77" y="11"/>
                  </a:lnTo>
                  <a:lnTo>
                    <a:pt x="66" y="19"/>
                  </a:lnTo>
                  <a:lnTo>
                    <a:pt x="55" y="33"/>
                  </a:lnTo>
                  <a:lnTo>
                    <a:pt x="49" y="55"/>
                  </a:lnTo>
                  <a:lnTo>
                    <a:pt x="49" y="63"/>
                  </a:lnTo>
                  <a:lnTo>
                    <a:pt x="0" y="1395"/>
                  </a:lnTo>
                  <a:lnTo>
                    <a:pt x="0" y="1419"/>
                  </a:lnTo>
                  <a:lnTo>
                    <a:pt x="6" y="1442"/>
                  </a:lnTo>
                  <a:lnTo>
                    <a:pt x="17" y="1457"/>
                  </a:lnTo>
                  <a:lnTo>
                    <a:pt x="25" y="1468"/>
                  </a:lnTo>
                  <a:lnTo>
                    <a:pt x="47" y="1477"/>
                  </a:lnTo>
                  <a:lnTo>
                    <a:pt x="52" y="1479"/>
                  </a:lnTo>
                  <a:lnTo>
                    <a:pt x="55" y="1479"/>
                  </a:lnTo>
                  <a:lnTo>
                    <a:pt x="1651" y="1630"/>
                  </a:lnTo>
                  <a:close/>
                  <a:moveTo>
                    <a:pt x="1487" y="1433"/>
                  </a:moveTo>
                  <a:lnTo>
                    <a:pt x="1492" y="1433"/>
                  </a:lnTo>
                  <a:lnTo>
                    <a:pt x="1511" y="1430"/>
                  </a:lnTo>
                  <a:lnTo>
                    <a:pt x="1530" y="1414"/>
                  </a:lnTo>
                  <a:lnTo>
                    <a:pt x="1536" y="1403"/>
                  </a:lnTo>
                  <a:lnTo>
                    <a:pt x="1539" y="1386"/>
                  </a:lnTo>
                  <a:lnTo>
                    <a:pt x="1571" y="316"/>
                  </a:lnTo>
                  <a:lnTo>
                    <a:pt x="1571" y="284"/>
                  </a:lnTo>
                  <a:lnTo>
                    <a:pt x="1558" y="262"/>
                  </a:lnTo>
                  <a:lnTo>
                    <a:pt x="1547" y="255"/>
                  </a:lnTo>
                  <a:lnTo>
                    <a:pt x="1530" y="251"/>
                  </a:lnTo>
                  <a:lnTo>
                    <a:pt x="276" y="199"/>
                  </a:lnTo>
                  <a:lnTo>
                    <a:pt x="254" y="199"/>
                  </a:lnTo>
                  <a:lnTo>
                    <a:pt x="243" y="205"/>
                  </a:lnTo>
                  <a:lnTo>
                    <a:pt x="224" y="221"/>
                  </a:lnTo>
                  <a:lnTo>
                    <a:pt x="218" y="240"/>
                  </a:lnTo>
                  <a:lnTo>
                    <a:pt x="218" y="246"/>
                  </a:lnTo>
                  <a:lnTo>
                    <a:pt x="177" y="1256"/>
                  </a:lnTo>
                  <a:lnTo>
                    <a:pt x="177" y="1274"/>
                  </a:lnTo>
                  <a:lnTo>
                    <a:pt x="183" y="1288"/>
                  </a:lnTo>
                  <a:lnTo>
                    <a:pt x="200" y="1310"/>
                  </a:lnTo>
                  <a:lnTo>
                    <a:pt x="218" y="1319"/>
                  </a:lnTo>
                  <a:lnTo>
                    <a:pt x="224" y="1319"/>
                  </a:lnTo>
                  <a:lnTo>
                    <a:pt x="1487" y="1433"/>
                  </a:lnTo>
                  <a:close/>
                </a:path>
              </a:pathLst>
            </a:custGeom>
            <a:solidFill>
              <a:srgbClr val="E8E8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2" name="Freeform 72"/>
            <p:cNvSpPr>
              <a:spLocks/>
            </p:cNvSpPr>
            <p:nvPr/>
          </p:nvSpPr>
          <p:spPr bwMode="auto">
            <a:xfrm>
              <a:off x="3287" y="384"/>
              <a:ext cx="445" cy="408"/>
            </a:xfrm>
            <a:custGeom>
              <a:avLst/>
              <a:gdLst/>
              <a:ahLst/>
              <a:cxnLst>
                <a:cxn ang="0">
                  <a:pos x="1651" y="1630"/>
                </a:cxn>
                <a:cxn ang="0">
                  <a:pos x="1662" y="1630"/>
                </a:cxn>
                <a:cxn ang="0">
                  <a:pos x="1684" y="1624"/>
                </a:cxn>
                <a:cxn ang="0">
                  <a:pos x="1703" y="1604"/>
                </a:cxn>
                <a:cxn ang="0">
                  <a:pos x="1714" y="1589"/>
                </a:cxn>
                <a:cxn ang="0">
                  <a:pos x="1716" y="1567"/>
                </a:cxn>
                <a:cxn ang="0">
                  <a:pos x="1773" y="147"/>
                </a:cxn>
                <a:cxn ang="0">
                  <a:pos x="1773" y="142"/>
                </a:cxn>
                <a:cxn ang="0">
                  <a:pos x="1776" y="134"/>
                </a:cxn>
                <a:cxn ang="0">
                  <a:pos x="1779" y="106"/>
                </a:cxn>
                <a:cxn ang="0">
                  <a:pos x="1776" y="91"/>
                </a:cxn>
                <a:cxn ang="0">
                  <a:pos x="1766" y="74"/>
                </a:cxn>
                <a:cxn ang="0">
                  <a:pos x="1755" y="63"/>
                </a:cxn>
                <a:cxn ang="0">
                  <a:pos x="1732" y="58"/>
                </a:cxn>
                <a:cxn ang="0">
                  <a:pos x="125" y="0"/>
                </a:cxn>
                <a:cxn ang="0">
                  <a:pos x="99" y="3"/>
                </a:cxn>
                <a:cxn ang="0">
                  <a:pos x="77" y="11"/>
                </a:cxn>
                <a:cxn ang="0">
                  <a:pos x="66" y="19"/>
                </a:cxn>
                <a:cxn ang="0">
                  <a:pos x="55" y="33"/>
                </a:cxn>
                <a:cxn ang="0">
                  <a:pos x="49" y="55"/>
                </a:cxn>
                <a:cxn ang="0">
                  <a:pos x="49" y="63"/>
                </a:cxn>
                <a:cxn ang="0">
                  <a:pos x="0" y="1395"/>
                </a:cxn>
                <a:cxn ang="0">
                  <a:pos x="0" y="1419"/>
                </a:cxn>
                <a:cxn ang="0">
                  <a:pos x="6" y="1442"/>
                </a:cxn>
                <a:cxn ang="0">
                  <a:pos x="17" y="1457"/>
                </a:cxn>
                <a:cxn ang="0">
                  <a:pos x="25" y="1468"/>
                </a:cxn>
                <a:cxn ang="0">
                  <a:pos x="47" y="1477"/>
                </a:cxn>
                <a:cxn ang="0">
                  <a:pos x="52" y="1479"/>
                </a:cxn>
                <a:cxn ang="0">
                  <a:pos x="55" y="1479"/>
                </a:cxn>
                <a:cxn ang="0">
                  <a:pos x="1651" y="1630"/>
                </a:cxn>
              </a:cxnLst>
              <a:rect l="0" t="0" r="r" b="b"/>
              <a:pathLst>
                <a:path w="1779" h="1630">
                  <a:moveTo>
                    <a:pt x="1651" y="1630"/>
                  </a:moveTo>
                  <a:lnTo>
                    <a:pt x="1662" y="1630"/>
                  </a:lnTo>
                  <a:lnTo>
                    <a:pt x="1684" y="1624"/>
                  </a:lnTo>
                  <a:lnTo>
                    <a:pt x="1703" y="1604"/>
                  </a:lnTo>
                  <a:lnTo>
                    <a:pt x="1714" y="1589"/>
                  </a:lnTo>
                  <a:lnTo>
                    <a:pt x="1716" y="1567"/>
                  </a:lnTo>
                  <a:lnTo>
                    <a:pt x="1773" y="147"/>
                  </a:lnTo>
                  <a:lnTo>
                    <a:pt x="1773" y="142"/>
                  </a:lnTo>
                  <a:lnTo>
                    <a:pt x="1776" y="134"/>
                  </a:lnTo>
                  <a:lnTo>
                    <a:pt x="1779" y="106"/>
                  </a:lnTo>
                  <a:lnTo>
                    <a:pt x="1776" y="91"/>
                  </a:lnTo>
                  <a:lnTo>
                    <a:pt x="1766" y="74"/>
                  </a:lnTo>
                  <a:lnTo>
                    <a:pt x="1755" y="63"/>
                  </a:lnTo>
                  <a:lnTo>
                    <a:pt x="1732" y="58"/>
                  </a:lnTo>
                  <a:lnTo>
                    <a:pt x="125" y="0"/>
                  </a:lnTo>
                  <a:lnTo>
                    <a:pt x="99" y="3"/>
                  </a:lnTo>
                  <a:lnTo>
                    <a:pt x="77" y="11"/>
                  </a:lnTo>
                  <a:lnTo>
                    <a:pt x="66" y="19"/>
                  </a:lnTo>
                  <a:lnTo>
                    <a:pt x="55" y="33"/>
                  </a:lnTo>
                  <a:lnTo>
                    <a:pt x="49" y="55"/>
                  </a:lnTo>
                  <a:lnTo>
                    <a:pt x="49" y="63"/>
                  </a:lnTo>
                  <a:lnTo>
                    <a:pt x="0" y="1395"/>
                  </a:lnTo>
                  <a:lnTo>
                    <a:pt x="0" y="1419"/>
                  </a:lnTo>
                  <a:lnTo>
                    <a:pt x="6" y="1442"/>
                  </a:lnTo>
                  <a:lnTo>
                    <a:pt x="17" y="1457"/>
                  </a:lnTo>
                  <a:lnTo>
                    <a:pt x="25" y="1468"/>
                  </a:lnTo>
                  <a:lnTo>
                    <a:pt x="47" y="1477"/>
                  </a:lnTo>
                  <a:lnTo>
                    <a:pt x="52" y="1479"/>
                  </a:lnTo>
                  <a:lnTo>
                    <a:pt x="55" y="1479"/>
                  </a:lnTo>
                  <a:lnTo>
                    <a:pt x="1651" y="1630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3" name="Freeform 73"/>
            <p:cNvSpPr>
              <a:spLocks/>
            </p:cNvSpPr>
            <p:nvPr/>
          </p:nvSpPr>
          <p:spPr bwMode="auto">
            <a:xfrm>
              <a:off x="3332" y="434"/>
              <a:ext cx="348" cy="308"/>
            </a:xfrm>
            <a:custGeom>
              <a:avLst/>
              <a:gdLst/>
              <a:ahLst/>
              <a:cxnLst>
                <a:cxn ang="0">
                  <a:pos x="1310" y="1234"/>
                </a:cxn>
                <a:cxn ang="0">
                  <a:pos x="1318" y="1234"/>
                </a:cxn>
                <a:cxn ang="0">
                  <a:pos x="1334" y="1231"/>
                </a:cxn>
                <a:cxn ang="0">
                  <a:pos x="1353" y="1215"/>
                </a:cxn>
                <a:cxn ang="0">
                  <a:pos x="1359" y="1202"/>
                </a:cxn>
                <a:cxn ang="0">
                  <a:pos x="1364" y="1185"/>
                </a:cxn>
                <a:cxn ang="0">
                  <a:pos x="1394" y="117"/>
                </a:cxn>
                <a:cxn ang="0">
                  <a:pos x="1394" y="85"/>
                </a:cxn>
                <a:cxn ang="0">
                  <a:pos x="1381" y="63"/>
                </a:cxn>
                <a:cxn ang="0">
                  <a:pos x="1370" y="56"/>
                </a:cxn>
                <a:cxn ang="0">
                  <a:pos x="1353" y="52"/>
                </a:cxn>
                <a:cxn ang="0">
                  <a:pos x="99" y="0"/>
                </a:cxn>
                <a:cxn ang="0">
                  <a:pos x="77" y="0"/>
                </a:cxn>
                <a:cxn ang="0">
                  <a:pos x="66" y="6"/>
                </a:cxn>
                <a:cxn ang="0">
                  <a:pos x="47" y="22"/>
                </a:cxn>
                <a:cxn ang="0">
                  <a:pos x="41" y="41"/>
                </a:cxn>
                <a:cxn ang="0">
                  <a:pos x="41" y="47"/>
                </a:cxn>
                <a:cxn ang="0">
                  <a:pos x="0" y="1053"/>
                </a:cxn>
                <a:cxn ang="0">
                  <a:pos x="0" y="1073"/>
                </a:cxn>
                <a:cxn ang="0">
                  <a:pos x="6" y="1089"/>
                </a:cxn>
                <a:cxn ang="0">
                  <a:pos x="23" y="1109"/>
                </a:cxn>
                <a:cxn ang="0">
                  <a:pos x="41" y="1120"/>
                </a:cxn>
                <a:cxn ang="0">
                  <a:pos x="47" y="1120"/>
                </a:cxn>
                <a:cxn ang="0">
                  <a:pos x="1310" y="1234"/>
                </a:cxn>
              </a:cxnLst>
              <a:rect l="0" t="0" r="r" b="b"/>
              <a:pathLst>
                <a:path w="1394" h="1234">
                  <a:moveTo>
                    <a:pt x="1310" y="1234"/>
                  </a:moveTo>
                  <a:lnTo>
                    <a:pt x="1318" y="1234"/>
                  </a:lnTo>
                  <a:lnTo>
                    <a:pt x="1334" y="1231"/>
                  </a:lnTo>
                  <a:lnTo>
                    <a:pt x="1353" y="1215"/>
                  </a:lnTo>
                  <a:lnTo>
                    <a:pt x="1359" y="1202"/>
                  </a:lnTo>
                  <a:lnTo>
                    <a:pt x="1364" y="1185"/>
                  </a:lnTo>
                  <a:lnTo>
                    <a:pt x="1394" y="117"/>
                  </a:lnTo>
                  <a:lnTo>
                    <a:pt x="1394" y="85"/>
                  </a:lnTo>
                  <a:lnTo>
                    <a:pt x="1381" y="63"/>
                  </a:lnTo>
                  <a:lnTo>
                    <a:pt x="1370" y="56"/>
                  </a:lnTo>
                  <a:lnTo>
                    <a:pt x="1353" y="52"/>
                  </a:lnTo>
                  <a:lnTo>
                    <a:pt x="99" y="0"/>
                  </a:lnTo>
                  <a:lnTo>
                    <a:pt x="77" y="0"/>
                  </a:lnTo>
                  <a:lnTo>
                    <a:pt x="66" y="6"/>
                  </a:lnTo>
                  <a:lnTo>
                    <a:pt x="47" y="22"/>
                  </a:lnTo>
                  <a:lnTo>
                    <a:pt x="41" y="41"/>
                  </a:lnTo>
                  <a:lnTo>
                    <a:pt x="41" y="47"/>
                  </a:lnTo>
                  <a:lnTo>
                    <a:pt x="0" y="1053"/>
                  </a:lnTo>
                  <a:lnTo>
                    <a:pt x="0" y="1073"/>
                  </a:lnTo>
                  <a:lnTo>
                    <a:pt x="6" y="1089"/>
                  </a:lnTo>
                  <a:lnTo>
                    <a:pt x="23" y="1109"/>
                  </a:lnTo>
                  <a:lnTo>
                    <a:pt x="41" y="1120"/>
                  </a:lnTo>
                  <a:lnTo>
                    <a:pt x="47" y="1120"/>
                  </a:lnTo>
                  <a:lnTo>
                    <a:pt x="1310" y="1234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4" name="Freeform 74"/>
            <p:cNvSpPr>
              <a:spLocks noEditPoints="1"/>
            </p:cNvSpPr>
            <p:nvPr/>
          </p:nvSpPr>
          <p:spPr bwMode="auto">
            <a:xfrm>
              <a:off x="3399" y="482"/>
              <a:ext cx="214" cy="213"/>
            </a:xfrm>
            <a:custGeom>
              <a:avLst/>
              <a:gdLst/>
              <a:ahLst/>
              <a:cxnLst>
                <a:cxn ang="0">
                  <a:pos x="844" y="561"/>
                </a:cxn>
                <a:cxn ang="0">
                  <a:pos x="781" y="452"/>
                </a:cxn>
                <a:cxn ang="0">
                  <a:pos x="774" y="358"/>
                </a:cxn>
                <a:cxn ang="0">
                  <a:pos x="623" y="135"/>
                </a:cxn>
                <a:cxn ang="0">
                  <a:pos x="576" y="110"/>
                </a:cxn>
                <a:cxn ang="0">
                  <a:pos x="544" y="27"/>
                </a:cxn>
                <a:cxn ang="0">
                  <a:pos x="464" y="76"/>
                </a:cxn>
                <a:cxn ang="0">
                  <a:pos x="263" y="116"/>
                </a:cxn>
                <a:cxn ang="0">
                  <a:pos x="89" y="248"/>
                </a:cxn>
                <a:cxn ang="0">
                  <a:pos x="85" y="327"/>
                </a:cxn>
                <a:cxn ang="0">
                  <a:pos x="36" y="328"/>
                </a:cxn>
                <a:cxn ang="0">
                  <a:pos x="69" y="434"/>
                </a:cxn>
                <a:cxn ang="0">
                  <a:pos x="94" y="560"/>
                </a:cxn>
                <a:cxn ang="0">
                  <a:pos x="248" y="744"/>
                </a:cxn>
                <a:cxn ang="0">
                  <a:pos x="297" y="764"/>
                </a:cxn>
                <a:cxn ang="0">
                  <a:pos x="319" y="820"/>
                </a:cxn>
                <a:cxn ang="0">
                  <a:pos x="398" y="802"/>
                </a:cxn>
                <a:cxn ang="0">
                  <a:pos x="553" y="765"/>
                </a:cxn>
                <a:cxn ang="0">
                  <a:pos x="730" y="630"/>
                </a:cxn>
                <a:cxn ang="0">
                  <a:pos x="609" y="652"/>
                </a:cxn>
                <a:cxn ang="0">
                  <a:pos x="614" y="535"/>
                </a:cxn>
                <a:cxn ang="0">
                  <a:pos x="718" y="619"/>
                </a:cxn>
                <a:cxn ang="0">
                  <a:pos x="582" y="538"/>
                </a:cxn>
                <a:cxn ang="0">
                  <a:pos x="455" y="651"/>
                </a:cxn>
                <a:cxn ang="0">
                  <a:pos x="282" y="308"/>
                </a:cxn>
                <a:cxn ang="0">
                  <a:pos x="458" y="250"/>
                </a:cxn>
                <a:cxn ang="0">
                  <a:pos x="607" y="307"/>
                </a:cxn>
                <a:cxn ang="0">
                  <a:pos x="481" y="442"/>
                </a:cxn>
                <a:cxn ang="0">
                  <a:pos x="313" y="618"/>
                </a:cxn>
                <a:cxn ang="0">
                  <a:pos x="225" y="499"/>
                </a:cxn>
                <a:cxn ang="0">
                  <a:pos x="345" y="427"/>
                </a:cxn>
                <a:cxn ang="0">
                  <a:pos x="645" y="368"/>
                </a:cxn>
                <a:cxn ang="0">
                  <a:pos x="772" y="435"/>
                </a:cxn>
                <a:cxn ang="0">
                  <a:pos x="747" y="391"/>
                </a:cxn>
                <a:cxn ang="0">
                  <a:pos x="649" y="302"/>
                </a:cxn>
                <a:cxn ang="0">
                  <a:pos x="677" y="222"/>
                </a:cxn>
                <a:cxn ang="0">
                  <a:pos x="770" y="414"/>
                </a:cxn>
                <a:cxn ang="0">
                  <a:pos x="578" y="262"/>
                </a:cxn>
                <a:cxn ang="0">
                  <a:pos x="561" y="141"/>
                </a:cxn>
                <a:cxn ang="0">
                  <a:pos x="434" y="216"/>
                </a:cxn>
                <a:cxn ang="0">
                  <a:pos x="411" y="124"/>
                </a:cxn>
                <a:cxn ang="0">
                  <a:pos x="391" y="131"/>
                </a:cxn>
                <a:cxn ang="0">
                  <a:pos x="187" y="218"/>
                </a:cxn>
                <a:cxn ang="0">
                  <a:pos x="301" y="125"/>
                </a:cxn>
                <a:cxn ang="0">
                  <a:pos x="122" y="263"/>
                </a:cxn>
                <a:cxn ang="0">
                  <a:pos x="285" y="252"/>
                </a:cxn>
                <a:cxn ang="0">
                  <a:pos x="141" y="347"/>
                </a:cxn>
                <a:cxn ang="0">
                  <a:pos x="213" y="410"/>
                </a:cxn>
                <a:cxn ang="0">
                  <a:pos x="197" y="536"/>
                </a:cxn>
                <a:cxn ang="0">
                  <a:pos x="88" y="458"/>
                </a:cxn>
                <a:cxn ang="0">
                  <a:pos x="99" y="483"/>
                </a:cxn>
                <a:cxn ang="0">
                  <a:pos x="188" y="578"/>
                </a:cxn>
                <a:cxn ang="0">
                  <a:pos x="189" y="658"/>
                </a:cxn>
                <a:cxn ang="0">
                  <a:pos x="87" y="483"/>
                </a:cxn>
                <a:cxn ang="0">
                  <a:pos x="237" y="612"/>
                </a:cxn>
                <a:cxn ang="0">
                  <a:pos x="334" y="720"/>
                </a:cxn>
                <a:cxn ang="0">
                  <a:pos x="362" y="695"/>
                </a:cxn>
                <a:cxn ang="0">
                  <a:pos x="496" y="702"/>
                </a:cxn>
                <a:cxn ang="0">
                  <a:pos x="366" y="747"/>
                </a:cxn>
                <a:cxn ang="0">
                  <a:pos x="584" y="670"/>
                </a:cxn>
                <a:cxn ang="0">
                  <a:pos x="627" y="704"/>
                </a:cxn>
              </a:cxnLst>
              <a:rect l="0" t="0" r="r" b="b"/>
              <a:pathLst>
                <a:path w="854" h="854">
                  <a:moveTo>
                    <a:pt x="721" y="631"/>
                  </a:moveTo>
                  <a:lnTo>
                    <a:pt x="725" y="626"/>
                  </a:lnTo>
                  <a:lnTo>
                    <a:pt x="728" y="621"/>
                  </a:lnTo>
                  <a:lnTo>
                    <a:pt x="731" y="616"/>
                  </a:lnTo>
                  <a:lnTo>
                    <a:pt x="734" y="610"/>
                  </a:lnTo>
                  <a:lnTo>
                    <a:pt x="737" y="606"/>
                  </a:lnTo>
                  <a:lnTo>
                    <a:pt x="740" y="600"/>
                  </a:lnTo>
                  <a:lnTo>
                    <a:pt x="742" y="595"/>
                  </a:lnTo>
                  <a:lnTo>
                    <a:pt x="746" y="589"/>
                  </a:lnTo>
                  <a:lnTo>
                    <a:pt x="748" y="583"/>
                  </a:lnTo>
                  <a:lnTo>
                    <a:pt x="751" y="578"/>
                  </a:lnTo>
                  <a:lnTo>
                    <a:pt x="753" y="571"/>
                  </a:lnTo>
                  <a:lnTo>
                    <a:pt x="756" y="566"/>
                  </a:lnTo>
                  <a:lnTo>
                    <a:pt x="758" y="560"/>
                  </a:lnTo>
                  <a:lnTo>
                    <a:pt x="760" y="555"/>
                  </a:lnTo>
                  <a:lnTo>
                    <a:pt x="762" y="548"/>
                  </a:lnTo>
                  <a:lnTo>
                    <a:pt x="765" y="543"/>
                  </a:lnTo>
                  <a:lnTo>
                    <a:pt x="777" y="545"/>
                  </a:lnTo>
                  <a:lnTo>
                    <a:pt x="788" y="548"/>
                  </a:lnTo>
                  <a:lnTo>
                    <a:pt x="800" y="551"/>
                  </a:lnTo>
                  <a:lnTo>
                    <a:pt x="811" y="554"/>
                  </a:lnTo>
                  <a:lnTo>
                    <a:pt x="822" y="557"/>
                  </a:lnTo>
                  <a:lnTo>
                    <a:pt x="833" y="559"/>
                  </a:lnTo>
                  <a:lnTo>
                    <a:pt x="844" y="561"/>
                  </a:lnTo>
                  <a:lnTo>
                    <a:pt x="854" y="565"/>
                  </a:lnTo>
                  <a:lnTo>
                    <a:pt x="844" y="560"/>
                  </a:lnTo>
                  <a:lnTo>
                    <a:pt x="833" y="557"/>
                  </a:lnTo>
                  <a:lnTo>
                    <a:pt x="822" y="552"/>
                  </a:lnTo>
                  <a:lnTo>
                    <a:pt x="812" y="549"/>
                  </a:lnTo>
                  <a:lnTo>
                    <a:pt x="801" y="545"/>
                  </a:lnTo>
                  <a:lnTo>
                    <a:pt x="790" y="541"/>
                  </a:lnTo>
                  <a:lnTo>
                    <a:pt x="779" y="537"/>
                  </a:lnTo>
                  <a:lnTo>
                    <a:pt x="767" y="534"/>
                  </a:lnTo>
                  <a:lnTo>
                    <a:pt x="769" y="528"/>
                  </a:lnTo>
                  <a:lnTo>
                    <a:pt x="770" y="523"/>
                  </a:lnTo>
                  <a:lnTo>
                    <a:pt x="771" y="517"/>
                  </a:lnTo>
                  <a:lnTo>
                    <a:pt x="772" y="512"/>
                  </a:lnTo>
                  <a:lnTo>
                    <a:pt x="774" y="506"/>
                  </a:lnTo>
                  <a:lnTo>
                    <a:pt x="776" y="501"/>
                  </a:lnTo>
                  <a:lnTo>
                    <a:pt x="776" y="495"/>
                  </a:lnTo>
                  <a:lnTo>
                    <a:pt x="777" y="489"/>
                  </a:lnTo>
                  <a:lnTo>
                    <a:pt x="778" y="484"/>
                  </a:lnTo>
                  <a:lnTo>
                    <a:pt x="779" y="478"/>
                  </a:lnTo>
                  <a:lnTo>
                    <a:pt x="779" y="473"/>
                  </a:lnTo>
                  <a:lnTo>
                    <a:pt x="780" y="467"/>
                  </a:lnTo>
                  <a:lnTo>
                    <a:pt x="780" y="462"/>
                  </a:lnTo>
                  <a:lnTo>
                    <a:pt x="781" y="457"/>
                  </a:lnTo>
                  <a:lnTo>
                    <a:pt x="781" y="452"/>
                  </a:lnTo>
                  <a:lnTo>
                    <a:pt x="781" y="446"/>
                  </a:lnTo>
                  <a:lnTo>
                    <a:pt x="784" y="450"/>
                  </a:lnTo>
                  <a:lnTo>
                    <a:pt x="787" y="452"/>
                  </a:lnTo>
                  <a:lnTo>
                    <a:pt x="789" y="455"/>
                  </a:lnTo>
                  <a:lnTo>
                    <a:pt x="791" y="458"/>
                  </a:lnTo>
                  <a:lnTo>
                    <a:pt x="793" y="462"/>
                  </a:lnTo>
                  <a:lnTo>
                    <a:pt x="797" y="464"/>
                  </a:lnTo>
                  <a:lnTo>
                    <a:pt x="799" y="467"/>
                  </a:lnTo>
                  <a:lnTo>
                    <a:pt x="801" y="471"/>
                  </a:lnTo>
                  <a:lnTo>
                    <a:pt x="799" y="467"/>
                  </a:lnTo>
                  <a:lnTo>
                    <a:pt x="797" y="463"/>
                  </a:lnTo>
                  <a:lnTo>
                    <a:pt x="794" y="458"/>
                  </a:lnTo>
                  <a:lnTo>
                    <a:pt x="791" y="454"/>
                  </a:lnTo>
                  <a:lnTo>
                    <a:pt x="789" y="451"/>
                  </a:lnTo>
                  <a:lnTo>
                    <a:pt x="787" y="446"/>
                  </a:lnTo>
                  <a:lnTo>
                    <a:pt x="784" y="443"/>
                  </a:lnTo>
                  <a:lnTo>
                    <a:pt x="782" y="439"/>
                  </a:lnTo>
                  <a:lnTo>
                    <a:pt x="782" y="427"/>
                  </a:lnTo>
                  <a:lnTo>
                    <a:pt x="781" y="415"/>
                  </a:lnTo>
                  <a:lnTo>
                    <a:pt x="780" y="404"/>
                  </a:lnTo>
                  <a:lnTo>
                    <a:pt x="779" y="392"/>
                  </a:lnTo>
                  <a:lnTo>
                    <a:pt x="778" y="381"/>
                  </a:lnTo>
                  <a:lnTo>
                    <a:pt x="776" y="369"/>
                  </a:lnTo>
                  <a:lnTo>
                    <a:pt x="774" y="358"/>
                  </a:lnTo>
                  <a:lnTo>
                    <a:pt x="771" y="347"/>
                  </a:lnTo>
                  <a:lnTo>
                    <a:pt x="769" y="336"/>
                  </a:lnTo>
                  <a:lnTo>
                    <a:pt x="766" y="325"/>
                  </a:lnTo>
                  <a:lnTo>
                    <a:pt x="761" y="314"/>
                  </a:lnTo>
                  <a:lnTo>
                    <a:pt x="758" y="304"/>
                  </a:lnTo>
                  <a:lnTo>
                    <a:pt x="753" y="293"/>
                  </a:lnTo>
                  <a:lnTo>
                    <a:pt x="748" y="283"/>
                  </a:lnTo>
                  <a:lnTo>
                    <a:pt x="744" y="272"/>
                  </a:lnTo>
                  <a:lnTo>
                    <a:pt x="738" y="262"/>
                  </a:lnTo>
                  <a:lnTo>
                    <a:pt x="732" y="252"/>
                  </a:lnTo>
                  <a:lnTo>
                    <a:pt x="727" y="243"/>
                  </a:lnTo>
                  <a:lnTo>
                    <a:pt x="720" y="233"/>
                  </a:lnTo>
                  <a:lnTo>
                    <a:pt x="714" y="224"/>
                  </a:lnTo>
                  <a:lnTo>
                    <a:pt x="707" y="214"/>
                  </a:lnTo>
                  <a:lnTo>
                    <a:pt x="700" y="205"/>
                  </a:lnTo>
                  <a:lnTo>
                    <a:pt x="693" y="196"/>
                  </a:lnTo>
                  <a:lnTo>
                    <a:pt x="685" y="187"/>
                  </a:lnTo>
                  <a:lnTo>
                    <a:pt x="677" y="180"/>
                  </a:lnTo>
                  <a:lnTo>
                    <a:pt x="668" y="172"/>
                  </a:lnTo>
                  <a:lnTo>
                    <a:pt x="659" y="164"/>
                  </a:lnTo>
                  <a:lnTo>
                    <a:pt x="651" y="156"/>
                  </a:lnTo>
                  <a:lnTo>
                    <a:pt x="642" y="150"/>
                  </a:lnTo>
                  <a:lnTo>
                    <a:pt x="633" y="142"/>
                  </a:lnTo>
                  <a:lnTo>
                    <a:pt x="623" y="135"/>
                  </a:lnTo>
                  <a:lnTo>
                    <a:pt x="613" y="130"/>
                  </a:lnTo>
                  <a:lnTo>
                    <a:pt x="612" y="125"/>
                  </a:lnTo>
                  <a:lnTo>
                    <a:pt x="611" y="122"/>
                  </a:lnTo>
                  <a:lnTo>
                    <a:pt x="609" y="118"/>
                  </a:lnTo>
                  <a:lnTo>
                    <a:pt x="607" y="114"/>
                  </a:lnTo>
                  <a:lnTo>
                    <a:pt x="606" y="110"/>
                  </a:lnTo>
                  <a:lnTo>
                    <a:pt x="604" y="107"/>
                  </a:lnTo>
                  <a:lnTo>
                    <a:pt x="603" y="103"/>
                  </a:lnTo>
                  <a:lnTo>
                    <a:pt x="602" y="99"/>
                  </a:lnTo>
                  <a:lnTo>
                    <a:pt x="602" y="102"/>
                  </a:lnTo>
                  <a:lnTo>
                    <a:pt x="603" y="106"/>
                  </a:lnTo>
                  <a:lnTo>
                    <a:pt x="604" y="109"/>
                  </a:lnTo>
                  <a:lnTo>
                    <a:pt x="605" y="112"/>
                  </a:lnTo>
                  <a:lnTo>
                    <a:pt x="606" y="117"/>
                  </a:lnTo>
                  <a:lnTo>
                    <a:pt x="607" y="120"/>
                  </a:lnTo>
                  <a:lnTo>
                    <a:pt x="609" y="123"/>
                  </a:lnTo>
                  <a:lnTo>
                    <a:pt x="609" y="127"/>
                  </a:lnTo>
                  <a:lnTo>
                    <a:pt x="604" y="124"/>
                  </a:lnTo>
                  <a:lnTo>
                    <a:pt x="600" y="122"/>
                  </a:lnTo>
                  <a:lnTo>
                    <a:pt x="595" y="120"/>
                  </a:lnTo>
                  <a:lnTo>
                    <a:pt x="591" y="117"/>
                  </a:lnTo>
                  <a:lnTo>
                    <a:pt x="586" y="114"/>
                  </a:lnTo>
                  <a:lnTo>
                    <a:pt x="582" y="112"/>
                  </a:lnTo>
                  <a:lnTo>
                    <a:pt x="576" y="110"/>
                  </a:lnTo>
                  <a:lnTo>
                    <a:pt x="572" y="108"/>
                  </a:lnTo>
                  <a:lnTo>
                    <a:pt x="568" y="106"/>
                  </a:lnTo>
                  <a:lnTo>
                    <a:pt x="562" y="103"/>
                  </a:lnTo>
                  <a:lnTo>
                    <a:pt x="558" y="102"/>
                  </a:lnTo>
                  <a:lnTo>
                    <a:pt x="553" y="100"/>
                  </a:lnTo>
                  <a:lnTo>
                    <a:pt x="548" y="98"/>
                  </a:lnTo>
                  <a:lnTo>
                    <a:pt x="543" y="97"/>
                  </a:lnTo>
                  <a:lnTo>
                    <a:pt x="538" y="95"/>
                  </a:lnTo>
                  <a:lnTo>
                    <a:pt x="532" y="92"/>
                  </a:lnTo>
                  <a:lnTo>
                    <a:pt x="537" y="79"/>
                  </a:lnTo>
                  <a:lnTo>
                    <a:pt x="540" y="66"/>
                  </a:lnTo>
                  <a:lnTo>
                    <a:pt x="543" y="54"/>
                  </a:lnTo>
                  <a:lnTo>
                    <a:pt x="547" y="41"/>
                  </a:lnTo>
                  <a:lnTo>
                    <a:pt x="549" y="30"/>
                  </a:lnTo>
                  <a:lnTo>
                    <a:pt x="552" y="19"/>
                  </a:lnTo>
                  <a:lnTo>
                    <a:pt x="554" y="9"/>
                  </a:lnTo>
                  <a:lnTo>
                    <a:pt x="557" y="0"/>
                  </a:lnTo>
                  <a:lnTo>
                    <a:pt x="555" y="3"/>
                  </a:lnTo>
                  <a:lnTo>
                    <a:pt x="554" y="5"/>
                  </a:lnTo>
                  <a:lnTo>
                    <a:pt x="552" y="8"/>
                  </a:lnTo>
                  <a:lnTo>
                    <a:pt x="550" y="13"/>
                  </a:lnTo>
                  <a:lnTo>
                    <a:pt x="549" y="17"/>
                  </a:lnTo>
                  <a:lnTo>
                    <a:pt x="547" y="22"/>
                  </a:lnTo>
                  <a:lnTo>
                    <a:pt x="544" y="27"/>
                  </a:lnTo>
                  <a:lnTo>
                    <a:pt x="542" y="33"/>
                  </a:lnTo>
                  <a:lnTo>
                    <a:pt x="540" y="38"/>
                  </a:lnTo>
                  <a:lnTo>
                    <a:pt x="537" y="45"/>
                  </a:lnTo>
                  <a:lnTo>
                    <a:pt x="534" y="51"/>
                  </a:lnTo>
                  <a:lnTo>
                    <a:pt x="532" y="58"/>
                  </a:lnTo>
                  <a:lnTo>
                    <a:pt x="527" y="74"/>
                  </a:lnTo>
                  <a:lnTo>
                    <a:pt x="520" y="89"/>
                  </a:lnTo>
                  <a:lnTo>
                    <a:pt x="513" y="88"/>
                  </a:lnTo>
                  <a:lnTo>
                    <a:pt x="506" y="86"/>
                  </a:lnTo>
                  <a:lnTo>
                    <a:pt x="498" y="83"/>
                  </a:lnTo>
                  <a:lnTo>
                    <a:pt x="491" y="82"/>
                  </a:lnTo>
                  <a:lnTo>
                    <a:pt x="484" y="81"/>
                  </a:lnTo>
                  <a:lnTo>
                    <a:pt x="476" y="80"/>
                  </a:lnTo>
                  <a:lnTo>
                    <a:pt x="468" y="79"/>
                  </a:lnTo>
                  <a:lnTo>
                    <a:pt x="461" y="78"/>
                  </a:lnTo>
                  <a:lnTo>
                    <a:pt x="461" y="78"/>
                  </a:lnTo>
                  <a:lnTo>
                    <a:pt x="461" y="78"/>
                  </a:lnTo>
                  <a:lnTo>
                    <a:pt x="463" y="77"/>
                  </a:lnTo>
                  <a:lnTo>
                    <a:pt x="463" y="77"/>
                  </a:lnTo>
                  <a:lnTo>
                    <a:pt x="463" y="77"/>
                  </a:lnTo>
                  <a:lnTo>
                    <a:pt x="464" y="77"/>
                  </a:lnTo>
                  <a:lnTo>
                    <a:pt x="464" y="76"/>
                  </a:lnTo>
                  <a:lnTo>
                    <a:pt x="464" y="76"/>
                  </a:lnTo>
                  <a:lnTo>
                    <a:pt x="464" y="76"/>
                  </a:lnTo>
                  <a:lnTo>
                    <a:pt x="464" y="77"/>
                  </a:lnTo>
                  <a:lnTo>
                    <a:pt x="463" y="77"/>
                  </a:lnTo>
                  <a:lnTo>
                    <a:pt x="463" y="77"/>
                  </a:lnTo>
                  <a:lnTo>
                    <a:pt x="461" y="77"/>
                  </a:lnTo>
                  <a:lnTo>
                    <a:pt x="461" y="78"/>
                  </a:lnTo>
                  <a:lnTo>
                    <a:pt x="461" y="78"/>
                  </a:lnTo>
                  <a:lnTo>
                    <a:pt x="460" y="78"/>
                  </a:lnTo>
                  <a:lnTo>
                    <a:pt x="448" y="77"/>
                  </a:lnTo>
                  <a:lnTo>
                    <a:pt x="436" y="77"/>
                  </a:lnTo>
                  <a:lnTo>
                    <a:pt x="424" y="77"/>
                  </a:lnTo>
                  <a:lnTo>
                    <a:pt x="412" y="77"/>
                  </a:lnTo>
                  <a:lnTo>
                    <a:pt x="400" y="77"/>
                  </a:lnTo>
                  <a:lnTo>
                    <a:pt x="388" y="78"/>
                  </a:lnTo>
                  <a:lnTo>
                    <a:pt x="376" y="80"/>
                  </a:lnTo>
                  <a:lnTo>
                    <a:pt x="364" y="81"/>
                  </a:lnTo>
                  <a:lnTo>
                    <a:pt x="353" y="83"/>
                  </a:lnTo>
                  <a:lnTo>
                    <a:pt x="341" y="87"/>
                  </a:lnTo>
                  <a:lnTo>
                    <a:pt x="330" y="90"/>
                  </a:lnTo>
                  <a:lnTo>
                    <a:pt x="319" y="93"/>
                  </a:lnTo>
                  <a:lnTo>
                    <a:pt x="307" y="97"/>
                  </a:lnTo>
                  <a:lnTo>
                    <a:pt x="296" y="101"/>
                  </a:lnTo>
                  <a:lnTo>
                    <a:pt x="286" y="106"/>
                  </a:lnTo>
                  <a:lnTo>
                    <a:pt x="275" y="110"/>
                  </a:lnTo>
                  <a:lnTo>
                    <a:pt x="263" y="116"/>
                  </a:lnTo>
                  <a:lnTo>
                    <a:pt x="254" y="121"/>
                  </a:lnTo>
                  <a:lnTo>
                    <a:pt x="242" y="127"/>
                  </a:lnTo>
                  <a:lnTo>
                    <a:pt x="233" y="133"/>
                  </a:lnTo>
                  <a:lnTo>
                    <a:pt x="224" y="140"/>
                  </a:lnTo>
                  <a:lnTo>
                    <a:pt x="214" y="147"/>
                  </a:lnTo>
                  <a:lnTo>
                    <a:pt x="204" y="154"/>
                  </a:lnTo>
                  <a:lnTo>
                    <a:pt x="195" y="162"/>
                  </a:lnTo>
                  <a:lnTo>
                    <a:pt x="186" y="170"/>
                  </a:lnTo>
                  <a:lnTo>
                    <a:pt x="177" y="177"/>
                  </a:lnTo>
                  <a:lnTo>
                    <a:pt x="169" y="186"/>
                  </a:lnTo>
                  <a:lnTo>
                    <a:pt x="161" y="195"/>
                  </a:lnTo>
                  <a:lnTo>
                    <a:pt x="153" y="204"/>
                  </a:lnTo>
                  <a:lnTo>
                    <a:pt x="145" y="213"/>
                  </a:lnTo>
                  <a:lnTo>
                    <a:pt x="139" y="223"/>
                  </a:lnTo>
                  <a:lnTo>
                    <a:pt x="131" y="233"/>
                  </a:lnTo>
                  <a:lnTo>
                    <a:pt x="125" y="235"/>
                  </a:lnTo>
                  <a:lnTo>
                    <a:pt x="119" y="236"/>
                  </a:lnTo>
                  <a:lnTo>
                    <a:pt x="113" y="238"/>
                  </a:lnTo>
                  <a:lnTo>
                    <a:pt x="106" y="241"/>
                  </a:lnTo>
                  <a:lnTo>
                    <a:pt x="101" y="243"/>
                  </a:lnTo>
                  <a:lnTo>
                    <a:pt x="95" y="245"/>
                  </a:lnTo>
                  <a:lnTo>
                    <a:pt x="89" y="247"/>
                  </a:lnTo>
                  <a:lnTo>
                    <a:pt x="83" y="250"/>
                  </a:lnTo>
                  <a:lnTo>
                    <a:pt x="89" y="248"/>
                  </a:lnTo>
                  <a:lnTo>
                    <a:pt x="93" y="247"/>
                  </a:lnTo>
                  <a:lnTo>
                    <a:pt x="99" y="246"/>
                  </a:lnTo>
                  <a:lnTo>
                    <a:pt x="104" y="244"/>
                  </a:lnTo>
                  <a:lnTo>
                    <a:pt x="110" y="243"/>
                  </a:lnTo>
                  <a:lnTo>
                    <a:pt x="115" y="242"/>
                  </a:lnTo>
                  <a:lnTo>
                    <a:pt x="121" y="241"/>
                  </a:lnTo>
                  <a:lnTo>
                    <a:pt x="127" y="239"/>
                  </a:lnTo>
                  <a:lnTo>
                    <a:pt x="124" y="244"/>
                  </a:lnTo>
                  <a:lnTo>
                    <a:pt x="121" y="249"/>
                  </a:lnTo>
                  <a:lnTo>
                    <a:pt x="118" y="254"/>
                  </a:lnTo>
                  <a:lnTo>
                    <a:pt x="115" y="259"/>
                  </a:lnTo>
                  <a:lnTo>
                    <a:pt x="112" y="265"/>
                  </a:lnTo>
                  <a:lnTo>
                    <a:pt x="109" y="270"/>
                  </a:lnTo>
                  <a:lnTo>
                    <a:pt x="106" y="276"/>
                  </a:lnTo>
                  <a:lnTo>
                    <a:pt x="104" y="280"/>
                  </a:lnTo>
                  <a:lnTo>
                    <a:pt x="101" y="286"/>
                  </a:lnTo>
                  <a:lnTo>
                    <a:pt x="99" y="293"/>
                  </a:lnTo>
                  <a:lnTo>
                    <a:pt x="96" y="298"/>
                  </a:lnTo>
                  <a:lnTo>
                    <a:pt x="94" y="304"/>
                  </a:lnTo>
                  <a:lnTo>
                    <a:pt x="92" y="309"/>
                  </a:lnTo>
                  <a:lnTo>
                    <a:pt x="90" y="315"/>
                  </a:lnTo>
                  <a:lnTo>
                    <a:pt x="88" y="320"/>
                  </a:lnTo>
                  <a:lnTo>
                    <a:pt x="87" y="327"/>
                  </a:lnTo>
                  <a:lnTo>
                    <a:pt x="85" y="327"/>
                  </a:lnTo>
                  <a:lnTo>
                    <a:pt x="85" y="328"/>
                  </a:lnTo>
                  <a:lnTo>
                    <a:pt x="85" y="329"/>
                  </a:lnTo>
                  <a:lnTo>
                    <a:pt x="85" y="330"/>
                  </a:lnTo>
                  <a:lnTo>
                    <a:pt x="85" y="330"/>
                  </a:lnTo>
                  <a:lnTo>
                    <a:pt x="84" y="331"/>
                  </a:lnTo>
                  <a:lnTo>
                    <a:pt x="84" y="331"/>
                  </a:lnTo>
                  <a:lnTo>
                    <a:pt x="84" y="332"/>
                  </a:lnTo>
                  <a:lnTo>
                    <a:pt x="73" y="330"/>
                  </a:lnTo>
                  <a:lnTo>
                    <a:pt x="63" y="327"/>
                  </a:lnTo>
                  <a:lnTo>
                    <a:pt x="52" y="325"/>
                  </a:lnTo>
                  <a:lnTo>
                    <a:pt x="42" y="322"/>
                  </a:lnTo>
                  <a:lnTo>
                    <a:pt x="31" y="319"/>
                  </a:lnTo>
                  <a:lnTo>
                    <a:pt x="21" y="317"/>
                  </a:lnTo>
                  <a:lnTo>
                    <a:pt x="10" y="315"/>
                  </a:lnTo>
                  <a:lnTo>
                    <a:pt x="0" y="312"/>
                  </a:lnTo>
                  <a:lnTo>
                    <a:pt x="2" y="314"/>
                  </a:lnTo>
                  <a:lnTo>
                    <a:pt x="6" y="315"/>
                  </a:lnTo>
                  <a:lnTo>
                    <a:pt x="9" y="317"/>
                  </a:lnTo>
                  <a:lnTo>
                    <a:pt x="12" y="318"/>
                  </a:lnTo>
                  <a:lnTo>
                    <a:pt x="17" y="320"/>
                  </a:lnTo>
                  <a:lnTo>
                    <a:pt x="20" y="322"/>
                  </a:lnTo>
                  <a:lnTo>
                    <a:pt x="25" y="324"/>
                  </a:lnTo>
                  <a:lnTo>
                    <a:pt x="30" y="326"/>
                  </a:lnTo>
                  <a:lnTo>
                    <a:pt x="36" y="328"/>
                  </a:lnTo>
                  <a:lnTo>
                    <a:pt x="41" y="330"/>
                  </a:lnTo>
                  <a:lnTo>
                    <a:pt x="47" y="332"/>
                  </a:lnTo>
                  <a:lnTo>
                    <a:pt x="53" y="335"/>
                  </a:lnTo>
                  <a:lnTo>
                    <a:pt x="67" y="340"/>
                  </a:lnTo>
                  <a:lnTo>
                    <a:pt x="81" y="346"/>
                  </a:lnTo>
                  <a:lnTo>
                    <a:pt x="80" y="351"/>
                  </a:lnTo>
                  <a:lnTo>
                    <a:pt x="78" y="357"/>
                  </a:lnTo>
                  <a:lnTo>
                    <a:pt x="77" y="362"/>
                  </a:lnTo>
                  <a:lnTo>
                    <a:pt x="75" y="368"/>
                  </a:lnTo>
                  <a:lnTo>
                    <a:pt x="74" y="373"/>
                  </a:lnTo>
                  <a:lnTo>
                    <a:pt x="74" y="379"/>
                  </a:lnTo>
                  <a:lnTo>
                    <a:pt x="73" y="385"/>
                  </a:lnTo>
                  <a:lnTo>
                    <a:pt x="72" y="391"/>
                  </a:lnTo>
                  <a:lnTo>
                    <a:pt x="72" y="397"/>
                  </a:lnTo>
                  <a:lnTo>
                    <a:pt x="71" y="402"/>
                  </a:lnTo>
                  <a:lnTo>
                    <a:pt x="71" y="408"/>
                  </a:lnTo>
                  <a:lnTo>
                    <a:pt x="71" y="413"/>
                  </a:lnTo>
                  <a:lnTo>
                    <a:pt x="70" y="419"/>
                  </a:lnTo>
                  <a:lnTo>
                    <a:pt x="70" y="424"/>
                  </a:lnTo>
                  <a:lnTo>
                    <a:pt x="70" y="430"/>
                  </a:lnTo>
                  <a:lnTo>
                    <a:pt x="70" y="435"/>
                  </a:lnTo>
                  <a:lnTo>
                    <a:pt x="70" y="435"/>
                  </a:lnTo>
                  <a:lnTo>
                    <a:pt x="69" y="434"/>
                  </a:lnTo>
                  <a:lnTo>
                    <a:pt x="69" y="434"/>
                  </a:lnTo>
                  <a:lnTo>
                    <a:pt x="68" y="433"/>
                  </a:lnTo>
                  <a:lnTo>
                    <a:pt x="68" y="433"/>
                  </a:lnTo>
                  <a:lnTo>
                    <a:pt x="68" y="432"/>
                  </a:lnTo>
                  <a:lnTo>
                    <a:pt x="67" y="432"/>
                  </a:lnTo>
                  <a:lnTo>
                    <a:pt x="67" y="432"/>
                  </a:lnTo>
                  <a:lnTo>
                    <a:pt x="67" y="432"/>
                  </a:lnTo>
                  <a:lnTo>
                    <a:pt x="68" y="433"/>
                  </a:lnTo>
                  <a:lnTo>
                    <a:pt x="68" y="434"/>
                  </a:lnTo>
                  <a:lnTo>
                    <a:pt x="68" y="434"/>
                  </a:lnTo>
                  <a:lnTo>
                    <a:pt x="69" y="435"/>
                  </a:lnTo>
                  <a:lnTo>
                    <a:pt x="69" y="435"/>
                  </a:lnTo>
                  <a:lnTo>
                    <a:pt x="70" y="436"/>
                  </a:lnTo>
                  <a:lnTo>
                    <a:pt x="70" y="437"/>
                  </a:lnTo>
                  <a:lnTo>
                    <a:pt x="70" y="449"/>
                  </a:lnTo>
                  <a:lnTo>
                    <a:pt x="71" y="461"/>
                  </a:lnTo>
                  <a:lnTo>
                    <a:pt x="72" y="472"/>
                  </a:lnTo>
                  <a:lnTo>
                    <a:pt x="73" y="483"/>
                  </a:lnTo>
                  <a:lnTo>
                    <a:pt x="75" y="495"/>
                  </a:lnTo>
                  <a:lnTo>
                    <a:pt x="78" y="506"/>
                  </a:lnTo>
                  <a:lnTo>
                    <a:pt x="80" y="517"/>
                  </a:lnTo>
                  <a:lnTo>
                    <a:pt x="83" y="528"/>
                  </a:lnTo>
                  <a:lnTo>
                    <a:pt x="87" y="539"/>
                  </a:lnTo>
                  <a:lnTo>
                    <a:pt x="90" y="549"/>
                  </a:lnTo>
                  <a:lnTo>
                    <a:pt x="94" y="560"/>
                  </a:lnTo>
                  <a:lnTo>
                    <a:pt x="98" y="570"/>
                  </a:lnTo>
                  <a:lnTo>
                    <a:pt x="102" y="581"/>
                  </a:lnTo>
                  <a:lnTo>
                    <a:pt x="108" y="591"/>
                  </a:lnTo>
                  <a:lnTo>
                    <a:pt x="113" y="601"/>
                  </a:lnTo>
                  <a:lnTo>
                    <a:pt x="119" y="611"/>
                  </a:lnTo>
                  <a:lnTo>
                    <a:pt x="124" y="621"/>
                  </a:lnTo>
                  <a:lnTo>
                    <a:pt x="130" y="630"/>
                  </a:lnTo>
                  <a:lnTo>
                    <a:pt x="136" y="640"/>
                  </a:lnTo>
                  <a:lnTo>
                    <a:pt x="143" y="649"/>
                  </a:lnTo>
                  <a:lnTo>
                    <a:pt x="151" y="658"/>
                  </a:lnTo>
                  <a:lnTo>
                    <a:pt x="157" y="666"/>
                  </a:lnTo>
                  <a:lnTo>
                    <a:pt x="165" y="675"/>
                  </a:lnTo>
                  <a:lnTo>
                    <a:pt x="174" y="683"/>
                  </a:lnTo>
                  <a:lnTo>
                    <a:pt x="182" y="691"/>
                  </a:lnTo>
                  <a:lnTo>
                    <a:pt x="191" y="699"/>
                  </a:lnTo>
                  <a:lnTo>
                    <a:pt x="198" y="706"/>
                  </a:lnTo>
                  <a:lnTo>
                    <a:pt x="208" y="714"/>
                  </a:lnTo>
                  <a:lnTo>
                    <a:pt x="217" y="721"/>
                  </a:lnTo>
                  <a:lnTo>
                    <a:pt x="227" y="727"/>
                  </a:lnTo>
                  <a:lnTo>
                    <a:pt x="236" y="734"/>
                  </a:lnTo>
                  <a:lnTo>
                    <a:pt x="246" y="739"/>
                  </a:lnTo>
                  <a:lnTo>
                    <a:pt x="247" y="741"/>
                  </a:lnTo>
                  <a:lnTo>
                    <a:pt x="248" y="743"/>
                  </a:lnTo>
                  <a:lnTo>
                    <a:pt x="248" y="744"/>
                  </a:lnTo>
                  <a:lnTo>
                    <a:pt x="249" y="745"/>
                  </a:lnTo>
                  <a:lnTo>
                    <a:pt x="250" y="747"/>
                  </a:lnTo>
                  <a:lnTo>
                    <a:pt x="250" y="748"/>
                  </a:lnTo>
                  <a:lnTo>
                    <a:pt x="251" y="749"/>
                  </a:lnTo>
                  <a:lnTo>
                    <a:pt x="251" y="751"/>
                  </a:lnTo>
                  <a:lnTo>
                    <a:pt x="251" y="749"/>
                  </a:lnTo>
                  <a:lnTo>
                    <a:pt x="251" y="748"/>
                  </a:lnTo>
                  <a:lnTo>
                    <a:pt x="250" y="747"/>
                  </a:lnTo>
                  <a:lnTo>
                    <a:pt x="250" y="746"/>
                  </a:lnTo>
                  <a:lnTo>
                    <a:pt x="250" y="745"/>
                  </a:lnTo>
                  <a:lnTo>
                    <a:pt x="249" y="744"/>
                  </a:lnTo>
                  <a:lnTo>
                    <a:pt x="249" y="742"/>
                  </a:lnTo>
                  <a:lnTo>
                    <a:pt x="248" y="741"/>
                  </a:lnTo>
                  <a:lnTo>
                    <a:pt x="252" y="743"/>
                  </a:lnTo>
                  <a:lnTo>
                    <a:pt x="257" y="746"/>
                  </a:lnTo>
                  <a:lnTo>
                    <a:pt x="261" y="748"/>
                  </a:lnTo>
                  <a:lnTo>
                    <a:pt x="266" y="751"/>
                  </a:lnTo>
                  <a:lnTo>
                    <a:pt x="270" y="753"/>
                  </a:lnTo>
                  <a:lnTo>
                    <a:pt x="275" y="754"/>
                  </a:lnTo>
                  <a:lnTo>
                    <a:pt x="279" y="756"/>
                  </a:lnTo>
                  <a:lnTo>
                    <a:pt x="283" y="758"/>
                  </a:lnTo>
                  <a:lnTo>
                    <a:pt x="288" y="760"/>
                  </a:lnTo>
                  <a:lnTo>
                    <a:pt x="292" y="763"/>
                  </a:lnTo>
                  <a:lnTo>
                    <a:pt x="297" y="764"/>
                  </a:lnTo>
                  <a:lnTo>
                    <a:pt x="301" y="766"/>
                  </a:lnTo>
                  <a:lnTo>
                    <a:pt x="306" y="767"/>
                  </a:lnTo>
                  <a:lnTo>
                    <a:pt x="311" y="769"/>
                  </a:lnTo>
                  <a:lnTo>
                    <a:pt x="315" y="770"/>
                  </a:lnTo>
                  <a:lnTo>
                    <a:pt x="320" y="773"/>
                  </a:lnTo>
                  <a:lnTo>
                    <a:pt x="320" y="773"/>
                  </a:lnTo>
                  <a:lnTo>
                    <a:pt x="320" y="773"/>
                  </a:lnTo>
                  <a:lnTo>
                    <a:pt x="321" y="773"/>
                  </a:lnTo>
                  <a:lnTo>
                    <a:pt x="321" y="773"/>
                  </a:lnTo>
                  <a:lnTo>
                    <a:pt x="321" y="773"/>
                  </a:lnTo>
                  <a:lnTo>
                    <a:pt x="321" y="773"/>
                  </a:lnTo>
                  <a:lnTo>
                    <a:pt x="321" y="773"/>
                  </a:lnTo>
                  <a:lnTo>
                    <a:pt x="319" y="785"/>
                  </a:lnTo>
                  <a:lnTo>
                    <a:pt x="315" y="796"/>
                  </a:lnTo>
                  <a:lnTo>
                    <a:pt x="313" y="807"/>
                  </a:lnTo>
                  <a:lnTo>
                    <a:pt x="311" y="818"/>
                  </a:lnTo>
                  <a:lnTo>
                    <a:pt x="310" y="828"/>
                  </a:lnTo>
                  <a:lnTo>
                    <a:pt x="308" y="837"/>
                  </a:lnTo>
                  <a:lnTo>
                    <a:pt x="306" y="846"/>
                  </a:lnTo>
                  <a:lnTo>
                    <a:pt x="304" y="854"/>
                  </a:lnTo>
                  <a:lnTo>
                    <a:pt x="308" y="847"/>
                  </a:lnTo>
                  <a:lnTo>
                    <a:pt x="311" y="839"/>
                  </a:lnTo>
                  <a:lnTo>
                    <a:pt x="315" y="830"/>
                  </a:lnTo>
                  <a:lnTo>
                    <a:pt x="319" y="820"/>
                  </a:lnTo>
                  <a:lnTo>
                    <a:pt x="323" y="810"/>
                  </a:lnTo>
                  <a:lnTo>
                    <a:pt x="327" y="799"/>
                  </a:lnTo>
                  <a:lnTo>
                    <a:pt x="331" y="788"/>
                  </a:lnTo>
                  <a:lnTo>
                    <a:pt x="335" y="776"/>
                  </a:lnTo>
                  <a:lnTo>
                    <a:pt x="340" y="778"/>
                  </a:lnTo>
                  <a:lnTo>
                    <a:pt x="345" y="779"/>
                  </a:lnTo>
                  <a:lnTo>
                    <a:pt x="350" y="780"/>
                  </a:lnTo>
                  <a:lnTo>
                    <a:pt x="355" y="781"/>
                  </a:lnTo>
                  <a:lnTo>
                    <a:pt x="360" y="783"/>
                  </a:lnTo>
                  <a:lnTo>
                    <a:pt x="365" y="783"/>
                  </a:lnTo>
                  <a:lnTo>
                    <a:pt x="371" y="784"/>
                  </a:lnTo>
                  <a:lnTo>
                    <a:pt x="375" y="785"/>
                  </a:lnTo>
                  <a:lnTo>
                    <a:pt x="381" y="786"/>
                  </a:lnTo>
                  <a:lnTo>
                    <a:pt x="386" y="786"/>
                  </a:lnTo>
                  <a:lnTo>
                    <a:pt x="391" y="787"/>
                  </a:lnTo>
                  <a:lnTo>
                    <a:pt x="396" y="787"/>
                  </a:lnTo>
                  <a:lnTo>
                    <a:pt x="401" y="787"/>
                  </a:lnTo>
                  <a:lnTo>
                    <a:pt x="406" y="788"/>
                  </a:lnTo>
                  <a:lnTo>
                    <a:pt x="412" y="788"/>
                  </a:lnTo>
                  <a:lnTo>
                    <a:pt x="416" y="788"/>
                  </a:lnTo>
                  <a:lnTo>
                    <a:pt x="412" y="791"/>
                  </a:lnTo>
                  <a:lnTo>
                    <a:pt x="407" y="796"/>
                  </a:lnTo>
                  <a:lnTo>
                    <a:pt x="403" y="799"/>
                  </a:lnTo>
                  <a:lnTo>
                    <a:pt x="398" y="802"/>
                  </a:lnTo>
                  <a:lnTo>
                    <a:pt x="394" y="807"/>
                  </a:lnTo>
                  <a:lnTo>
                    <a:pt x="390" y="810"/>
                  </a:lnTo>
                  <a:lnTo>
                    <a:pt x="385" y="814"/>
                  </a:lnTo>
                  <a:lnTo>
                    <a:pt x="381" y="817"/>
                  </a:lnTo>
                  <a:lnTo>
                    <a:pt x="386" y="814"/>
                  </a:lnTo>
                  <a:lnTo>
                    <a:pt x="393" y="810"/>
                  </a:lnTo>
                  <a:lnTo>
                    <a:pt x="398" y="807"/>
                  </a:lnTo>
                  <a:lnTo>
                    <a:pt x="404" y="804"/>
                  </a:lnTo>
                  <a:lnTo>
                    <a:pt x="409" y="799"/>
                  </a:lnTo>
                  <a:lnTo>
                    <a:pt x="415" y="796"/>
                  </a:lnTo>
                  <a:lnTo>
                    <a:pt x="421" y="793"/>
                  </a:lnTo>
                  <a:lnTo>
                    <a:pt x="426" y="788"/>
                  </a:lnTo>
                  <a:lnTo>
                    <a:pt x="437" y="788"/>
                  </a:lnTo>
                  <a:lnTo>
                    <a:pt x="448" y="788"/>
                  </a:lnTo>
                  <a:lnTo>
                    <a:pt x="459" y="787"/>
                  </a:lnTo>
                  <a:lnTo>
                    <a:pt x="470" y="786"/>
                  </a:lnTo>
                  <a:lnTo>
                    <a:pt x="480" y="784"/>
                  </a:lnTo>
                  <a:lnTo>
                    <a:pt x="491" y="783"/>
                  </a:lnTo>
                  <a:lnTo>
                    <a:pt x="501" y="780"/>
                  </a:lnTo>
                  <a:lnTo>
                    <a:pt x="512" y="778"/>
                  </a:lnTo>
                  <a:lnTo>
                    <a:pt x="522" y="775"/>
                  </a:lnTo>
                  <a:lnTo>
                    <a:pt x="532" y="772"/>
                  </a:lnTo>
                  <a:lnTo>
                    <a:pt x="543" y="768"/>
                  </a:lnTo>
                  <a:lnTo>
                    <a:pt x="553" y="765"/>
                  </a:lnTo>
                  <a:lnTo>
                    <a:pt x="563" y="760"/>
                  </a:lnTo>
                  <a:lnTo>
                    <a:pt x="573" y="756"/>
                  </a:lnTo>
                  <a:lnTo>
                    <a:pt x="582" y="752"/>
                  </a:lnTo>
                  <a:lnTo>
                    <a:pt x="592" y="747"/>
                  </a:lnTo>
                  <a:lnTo>
                    <a:pt x="601" y="742"/>
                  </a:lnTo>
                  <a:lnTo>
                    <a:pt x="611" y="737"/>
                  </a:lnTo>
                  <a:lnTo>
                    <a:pt x="620" y="731"/>
                  </a:lnTo>
                  <a:lnTo>
                    <a:pt x="628" y="725"/>
                  </a:lnTo>
                  <a:lnTo>
                    <a:pt x="637" y="718"/>
                  </a:lnTo>
                  <a:lnTo>
                    <a:pt x="645" y="712"/>
                  </a:lnTo>
                  <a:lnTo>
                    <a:pt x="654" y="705"/>
                  </a:lnTo>
                  <a:lnTo>
                    <a:pt x="662" y="699"/>
                  </a:lnTo>
                  <a:lnTo>
                    <a:pt x="671" y="692"/>
                  </a:lnTo>
                  <a:lnTo>
                    <a:pt x="678" y="684"/>
                  </a:lnTo>
                  <a:lnTo>
                    <a:pt x="685" y="676"/>
                  </a:lnTo>
                  <a:lnTo>
                    <a:pt x="693" y="669"/>
                  </a:lnTo>
                  <a:lnTo>
                    <a:pt x="699" y="660"/>
                  </a:lnTo>
                  <a:lnTo>
                    <a:pt x="706" y="652"/>
                  </a:lnTo>
                  <a:lnTo>
                    <a:pt x="713" y="643"/>
                  </a:lnTo>
                  <a:lnTo>
                    <a:pt x="719" y="634"/>
                  </a:lnTo>
                  <a:lnTo>
                    <a:pt x="722" y="633"/>
                  </a:lnTo>
                  <a:lnTo>
                    <a:pt x="725" y="632"/>
                  </a:lnTo>
                  <a:lnTo>
                    <a:pt x="727" y="631"/>
                  </a:lnTo>
                  <a:lnTo>
                    <a:pt x="730" y="630"/>
                  </a:lnTo>
                  <a:lnTo>
                    <a:pt x="732" y="629"/>
                  </a:lnTo>
                  <a:lnTo>
                    <a:pt x="736" y="628"/>
                  </a:lnTo>
                  <a:lnTo>
                    <a:pt x="738" y="627"/>
                  </a:lnTo>
                  <a:lnTo>
                    <a:pt x="740" y="626"/>
                  </a:lnTo>
                  <a:lnTo>
                    <a:pt x="738" y="626"/>
                  </a:lnTo>
                  <a:lnTo>
                    <a:pt x="736" y="627"/>
                  </a:lnTo>
                  <a:lnTo>
                    <a:pt x="734" y="628"/>
                  </a:lnTo>
                  <a:lnTo>
                    <a:pt x="731" y="628"/>
                  </a:lnTo>
                  <a:lnTo>
                    <a:pt x="729" y="629"/>
                  </a:lnTo>
                  <a:lnTo>
                    <a:pt x="726" y="630"/>
                  </a:lnTo>
                  <a:lnTo>
                    <a:pt x="724" y="630"/>
                  </a:lnTo>
                  <a:lnTo>
                    <a:pt x="721" y="631"/>
                  </a:lnTo>
                  <a:close/>
                  <a:moveTo>
                    <a:pt x="706" y="635"/>
                  </a:moveTo>
                  <a:lnTo>
                    <a:pt x="698" y="637"/>
                  </a:lnTo>
                  <a:lnTo>
                    <a:pt x="690" y="639"/>
                  </a:lnTo>
                  <a:lnTo>
                    <a:pt x="682" y="640"/>
                  </a:lnTo>
                  <a:lnTo>
                    <a:pt x="674" y="642"/>
                  </a:lnTo>
                  <a:lnTo>
                    <a:pt x="665" y="643"/>
                  </a:lnTo>
                  <a:lnTo>
                    <a:pt x="656" y="645"/>
                  </a:lnTo>
                  <a:lnTo>
                    <a:pt x="646" y="647"/>
                  </a:lnTo>
                  <a:lnTo>
                    <a:pt x="637" y="649"/>
                  </a:lnTo>
                  <a:lnTo>
                    <a:pt x="627" y="650"/>
                  </a:lnTo>
                  <a:lnTo>
                    <a:pt x="619" y="651"/>
                  </a:lnTo>
                  <a:lnTo>
                    <a:pt x="609" y="652"/>
                  </a:lnTo>
                  <a:lnTo>
                    <a:pt x="598" y="653"/>
                  </a:lnTo>
                  <a:lnTo>
                    <a:pt x="588" y="653"/>
                  </a:lnTo>
                  <a:lnTo>
                    <a:pt x="578" y="654"/>
                  </a:lnTo>
                  <a:lnTo>
                    <a:pt x="567" y="655"/>
                  </a:lnTo>
                  <a:lnTo>
                    <a:pt x="555" y="655"/>
                  </a:lnTo>
                  <a:lnTo>
                    <a:pt x="559" y="651"/>
                  </a:lnTo>
                  <a:lnTo>
                    <a:pt x="561" y="647"/>
                  </a:lnTo>
                  <a:lnTo>
                    <a:pt x="564" y="642"/>
                  </a:lnTo>
                  <a:lnTo>
                    <a:pt x="567" y="638"/>
                  </a:lnTo>
                  <a:lnTo>
                    <a:pt x="570" y="633"/>
                  </a:lnTo>
                  <a:lnTo>
                    <a:pt x="572" y="629"/>
                  </a:lnTo>
                  <a:lnTo>
                    <a:pt x="574" y="624"/>
                  </a:lnTo>
                  <a:lnTo>
                    <a:pt x="578" y="620"/>
                  </a:lnTo>
                  <a:lnTo>
                    <a:pt x="580" y="614"/>
                  </a:lnTo>
                  <a:lnTo>
                    <a:pt x="582" y="610"/>
                  </a:lnTo>
                  <a:lnTo>
                    <a:pt x="584" y="606"/>
                  </a:lnTo>
                  <a:lnTo>
                    <a:pt x="586" y="601"/>
                  </a:lnTo>
                  <a:lnTo>
                    <a:pt x="591" y="591"/>
                  </a:lnTo>
                  <a:lnTo>
                    <a:pt x="595" y="582"/>
                  </a:lnTo>
                  <a:lnTo>
                    <a:pt x="600" y="572"/>
                  </a:lnTo>
                  <a:lnTo>
                    <a:pt x="603" y="564"/>
                  </a:lnTo>
                  <a:lnTo>
                    <a:pt x="607" y="554"/>
                  </a:lnTo>
                  <a:lnTo>
                    <a:pt x="611" y="545"/>
                  </a:lnTo>
                  <a:lnTo>
                    <a:pt x="614" y="535"/>
                  </a:lnTo>
                  <a:lnTo>
                    <a:pt x="617" y="525"/>
                  </a:lnTo>
                  <a:lnTo>
                    <a:pt x="620" y="515"/>
                  </a:lnTo>
                  <a:lnTo>
                    <a:pt x="623" y="506"/>
                  </a:lnTo>
                  <a:lnTo>
                    <a:pt x="641" y="510"/>
                  </a:lnTo>
                  <a:lnTo>
                    <a:pt x="657" y="515"/>
                  </a:lnTo>
                  <a:lnTo>
                    <a:pt x="675" y="519"/>
                  </a:lnTo>
                  <a:lnTo>
                    <a:pt x="692" y="524"/>
                  </a:lnTo>
                  <a:lnTo>
                    <a:pt x="708" y="528"/>
                  </a:lnTo>
                  <a:lnTo>
                    <a:pt x="725" y="533"/>
                  </a:lnTo>
                  <a:lnTo>
                    <a:pt x="741" y="536"/>
                  </a:lnTo>
                  <a:lnTo>
                    <a:pt x="758" y="540"/>
                  </a:lnTo>
                  <a:lnTo>
                    <a:pt x="755" y="547"/>
                  </a:lnTo>
                  <a:lnTo>
                    <a:pt x="752" y="554"/>
                  </a:lnTo>
                  <a:lnTo>
                    <a:pt x="750" y="560"/>
                  </a:lnTo>
                  <a:lnTo>
                    <a:pt x="748" y="566"/>
                  </a:lnTo>
                  <a:lnTo>
                    <a:pt x="745" y="572"/>
                  </a:lnTo>
                  <a:lnTo>
                    <a:pt x="741" y="579"/>
                  </a:lnTo>
                  <a:lnTo>
                    <a:pt x="739" y="585"/>
                  </a:lnTo>
                  <a:lnTo>
                    <a:pt x="736" y="590"/>
                  </a:lnTo>
                  <a:lnTo>
                    <a:pt x="732" y="597"/>
                  </a:lnTo>
                  <a:lnTo>
                    <a:pt x="729" y="602"/>
                  </a:lnTo>
                  <a:lnTo>
                    <a:pt x="726" y="608"/>
                  </a:lnTo>
                  <a:lnTo>
                    <a:pt x="721" y="613"/>
                  </a:lnTo>
                  <a:lnTo>
                    <a:pt x="718" y="619"/>
                  </a:lnTo>
                  <a:lnTo>
                    <a:pt x="714" y="624"/>
                  </a:lnTo>
                  <a:lnTo>
                    <a:pt x="710" y="630"/>
                  </a:lnTo>
                  <a:lnTo>
                    <a:pt x="706" y="635"/>
                  </a:lnTo>
                  <a:close/>
                  <a:moveTo>
                    <a:pt x="380" y="638"/>
                  </a:moveTo>
                  <a:lnTo>
                    <a:pt x="386" y="617"/>
                  </a:lnTo>
                  <a:lnTo>
                    <a:pt x="393" y="593"/>
                  </a:lnTo>
                  <a:lnTo>
                    <a:pt x="400" y="571"/>
                  </a:lnTo>
                  <a:lnTo>
                    <a:pt x="406" y="548"/>
                  </a:lnTo>
                  <a:lnTo>
                    <a:pt x="414" y="525"/>
                  </a:lnTo>
                  <a:lnTo>
                    <a:pt x="421" y="502"/>
                  </a:lnTo>
                  <a:lnTo>
                    <a:pt x="427" y="477"/>
                  </a:lnTo>
                  <a:lnTo>
                    <a:pt x="434" y="453"/>
                  </a:lnTo>
                  <a:lnTo>
                    <a:pt x="454" y="460"/>
                  </a:lnTo>
                  <a:lnTo>
                    <a:pt x="475" y="465"/>
                  </a:lnTo>
                  <a:lnTo>
                    <a:pt x="495" y="471"/>
                  </a:lnTo>
                  <a:lnTo>
                    <a:pt x="515" y="476"/>
                  </a:lnTo>
                  <a:lnTo>
                    <a:pt x="534" y="482"/>
                  </a:lnTo>
                  <a:lnTo>
                    <a:pt x="554" y="487"/>
                  </a:lnTo>
                  <a:lnTo>
                    <a:pt x="574" y="493"/>
                  </a:lnTo>
                  <a:lnTo>
                    <a:pt x="595" y="498"/>
                  </a:lnTo>
                  <a:lnTo>
                    <a:pt x="592" y="508"/>
                  </a:lnTo>
                  <a:lnTo>
                    <a:pt x="589" y="518"/>
                  </a:lnTo>
                  <a:lnTo>
                    <a:pt x="585" y="528"/>
                  </a:lnTo>
                  <a:lnTo>
                    <a:pt x="582" y="538"/>
                  </a:lnTo>
                  <a:lnTo>
                    <a:pt x="579" y="548"/>
                  </a:lnTo>
                  <a:lnTo>
                    <a:pt x="574" y="558"/>
                  </a:lnTo>
                  <a:lnTo>
                    <a:pt x="571" y="568"/>
                  </a:lnTo>
                  <a:lnTo>
                    <a:pt x="567" y="578"/>
                  </a:lnTo>
                  <a:lnTo>
                    <a:pt x="562" y="588"/>
                  </a:lnTo>
                  <a:lnTo>
                    <a:pt x="558" y="598"/>
                  </a:lnTo>
                  <a:lnTo>
                    <a:pt x="553" y="608"/>
                  </a:lnTo>
                  <a:lnTo>
                    <a:pt x="548" y="617"/>
                  </a:lnTo>
                  <a:lnTo>
                    <a:pt x="546" y="622"/>
                  </a:lnTo>
                  <a:lnTo>
                    <a:pt x="543" y="627"/>
                  </a:lnTo>
                  <a:lnTo>
                    <a:pt x="541" y="632"/>
                  </a:lnTo>
                  <a:lnTo>
                    <a:pt x="538" y="637"/>
                  </a:lnTo>
                  <a:lnTo>
                    <a:pt x="536" y="641"/>
                  </a:lnTo>
                  <a:lnTo>
                    <a:pt x="532" y="647"/>
                  </a:lnTo>
                  <a:lnTo>
                    <a:pt x="530" y="651"/>
                  </a:lnTo>
                  <a:lnTo>
                    <a:pt x="527" y="655"/>
                  </a:lnTo>
                  <a:lnTo>
                    <a:pt x="518" y="655"/>
                  </a:lnTo>
                  <a:lnTo>
                    <a:pt x="509" y="655"/>
                  </a:lnTo>
                  <a:lnTo>
                    <a:pt x="500" y="655"/>
                  </a:lnTo>
                  <a:lnTo>
                    <a:pt x="491" y="654"/>
                  </a:lnTo>
                  <a:lnTo>
                    <a:pt x="482" y="654"/>
                  </a:lnTo>
                  <a:lnTo>
                    <a:pt x="473" y="653"/>
                  </a:lnTo>
                  <a:lnTo>
                    <a:pt x="464" y="652"/>
                  </a:lnTo>
                  <a:lnTo>
                    <a:pt x="455" y="651"/>
                  </a:lnTo>
                  <a:lnTo>
                    <a:pt x="445" y="650"/>
                  </a:lnTo>
                  <a:lnTo>
                    <a:pt x="436" y="649"/>
                  </a:lnTo>
                  <a:lnTo>
                    <a:pt x="427" y="648"/>
                  </a:lnTo>
                  <a:lnTo>
                    <a:pt x="417" y="645"/>
                  </a:lnTo>
                  <a:lnTo>
                    <a:pt x="408" y="644"/>
                  </a:lnTo>
                  <a:lnTo>
                    <a:pt x="398" y="642"/>
                  </a:lnTo>
                  <a:lnTo>
                    <a:pt x="390" y="640"/>
                  </a:lnTo>
                  <a:lnTo>
                    <a:pt x="380" y="638"/>
                  </a:lnTo>
                  <a:close/>
                  <a:moveTo>
                    <a:pt x="415" y="422"/>
                  </a:moveTo>
                  <a:lnTo>
                    <a:pt x="395" y="416"/>
                  </a:lnTo>
                  <a:lnTo>
                    <a:pt x="375" y="411"/>
                  </a:lnTo>
                  <a:lnTo>
                    <a:pt x="354" y="404"/>
                  </a:lnTo>
                  <a:lnTo>
                    <a:pt x="334" y="399"/>
                  </a:lnTo>
                  <a:lnTo>
                    <a:pt x="314" y="393"/>
                  </a:lnTo>
                  <a:lnTo>
                    <a:pt x="293" y="388"/>
                  </a:lnTo>
                  <a:lnTo>
                    <a:pt x="273" y="382"/>
                  </a:lnTo>
                  <a:lnTo>
                    <a:pt x="254" y="377"/>
                  </a:lnTo>
                  <a:lnTo>
                    <a:pt x="257" y="367"/>
                  </a:lnTo>
                  <a:lnTo>
                    <a:pt x="261" y="357"/>
                  </a:lnTo>
                  <a:lnTo>
                    <a:pt x="265" y="347"/>
                  </a:lnTo>
                  <a:lnTo>
                    <a:pt x="269" y="337"/>
                  </a:lnTo>
                  <a:lnTo>
                    <a:pt x="273" y="327"/>
                  </a:lnTo>
                  <a:lnTo>
                    <a:pt x="278" y="317"/>
                  </a:lnTo>
                  <a:lnTo>
                    <a:pt x="282" y="308"/>
                  </a:lnTo>
                  <a:lnTo>
                    <a:pt x="287" y="298"/>
                  </a:lnTo>
                  <a:lnTo>
                    <a:pt x="291" y="289"/>
                  </a:lnTo>
                  <a:lnTo>
                    <a:pt x="297" y="280"/>
                  </a:lnTo>
                  <a:lnTo>
                    <a:pt x="301" y="272"/>
                  </a:lnTo>
                  <a:lnTo>
                    <a:pt x="306" y="263"/>
                  </a:lnTo>
                  <a:lnTo>
                    <a:pt x="311" y="254"/>
                  </a:lnTo>
                  <a:lnTo>
                    <a:pt x="317" y="246"/>
                  </a:lnTo>
                  <a:lnTo>
                    <a:pt x="321" y="237"/>
                  </a:lnTo>
                  <a:lnTo>
                    <a:pt x="327" y="229"/>
                  </a:lnTo>
                  <a:lnTo>
                    <a:pt x="335" y="229"/>
                  </a:lnTo>
                  <a:lnTo>
                    <a:pt x="343" y="231"/>
                  </a:lnTo>
                  <a:lnTo>
                    <a:pt x="352" y="232"/>
                  </a:lnTo>
                  <a:lnTo>
                    <a:pt x="361" y="233"/>
                  </a:lnTo>
                  <a:lnTo>
                    <a:pt x="370" y="234"/>
                  </a:lnTo>
                  <a:lnTo>
                    <a:pt x="379" y="235"/>
                  </a:lnTo>
                  <a:lnTo>
                    <a:pt x="386" y="236"/>
                  </a:lnTo>
                  <a:lnTo>
                    <a:pt x="395" y="237"/>
                  </a:lnTo>
                  <a:lnTo>
                    <a:pt x="404" y="239"/>
                  </a:lnTo>
                  <a:lnTo>
                    <a:pt x="413" y="241"/>
                  </a:lnTo>
                  <a:lnTo>
                    <a:pt x="422" y="242"/>
                  </a:lnTo>
                  <a:lnTo>
                    <a:pt x="431" y="244"/>
                  </a:lnTo>
                  <a:lnTo>
                    <a:pt x="439" y="246"/>
                  </a:lnTo>
                  <a:lnTo>
                    <a:pt x="448" y="248"/>
                  </a:lnTo>
                  <a:lnTo>
                    <a:pt x="458" y="250"/>
                  </a:lnTo>
                  <a:lnTo>
                    <a:pt x="467" y="253"/>
                  </a:lnTo>
                  <a:lnTo>
                    <a:pt x="460" y="273"/>
                  </a:lnTo>
                  <a:lnTo>
                    <a:pt x="454" y="294"/>
                  </a:lnTo>
                  <a:lnTo>
                    <a:pt x="447" y="315"/>
                  </a:lnTo>
                  <a:lnTo>
                    <a:pt x="442" y="336"/>
                  </a:lnTo>
                  <a:lnTo>
                    <a:pt x="435" y="357"/>
                  </a:lnTo>
                  <a:lnTo>
                    <a:pt x="428" y="379"/>
                  </a:lnTo>
                  <a:lnTo>
                    <a:pt x="422" y="400"/>
                  </a:lnTo>
                  <a:lnTo>
                    <a:pt x="415" y="422"/>
                  </a:lnTo>
                  <a:close/>
                  <a:moveTo>
                    <a:pt x="488" y="258"/>
                  </a:moveTo>
                  <a:lnTo>
                    <a:pt x="497" y="262"/>
                  </a:lnTo>
                  <a:lnTo>
                    <a:pt x="506" y="264"/>
                  </a:lnTo>
                  <a:lnTo>
                    <a:pt x="515" y="267"/>
                  </a:lnTo>
                  <a:lnTo>
                    <a:pt x="522" y="269"/>
                  </a:lnTo>
                  <a:lnTo>
                    <a:pt x="531" y="273"/>
                  </a:lnTo>
                  <a:lnTo>
                    <a:pt x="540" y="276"/>
                  </a:lnTo>
                  <a:lnTo>
                    <a:pt x="549" y="279"/>
                  </a:lnTo>
                  <a:lnTo>
                    <a:pt x="557" y="283"/>
                  </a:lnTo>
                  <a:lnTo>
                    <a:pt x="565" y="286"/>
                  </a:lnTo>
                  <a:lnTo>
                    <a:pt x="574" y="290"/>
                  </a:lnTo>
                  <a:lnTo>
                    <a:pt x="582" y="294"/>
                  </a:lnTo>
                  <a:lnTo>
                    <a:pt x="591" y="298"/>
                  </a:lnTo>
                  <a:lnTo>
                    <a:pt x="599" y="302"/>
                  </a:lnTo>
                  <a:lnTo>
                    <a:pt x="607" y="307"/>
                  </a:lnTo>
                  <a:lnTo>
                    <a:pt x="615" y="311"/>
                  </a:lnTo>
                  <a:lnTo>
                    <a:pt x="624" y="316"/>
                  </a:lnTo>
                  <a:lnTo>
                    <a:pt x="623" y="325"/>
                  </a:lnTo>
                  <a:lnTo>
                    <a:pt x="623" y="335"/>
                  </a:lnTo>
                  <a:lnTo>
                    <a:pt x="622" y="345"/>
                  </a:lnTo>
                  <a:lnTo>
                    <a:pt x="621" y="354"/>
                  </a:lnTo>
                  <a:lnTo>
                    <a:pt x="621" y="364"/>
                  </a:lnTo>
                  <a:lnTo>
                    <a:pt x="620" y="374"/>
                  </a:lnTo>
                  <a:lnTo>
                    <a:pt x="617" y="385"/>
                  </a:lnTo>
                  <a:lnTo>
                    <a:pt x="616" y="395"/>
                  </a:lnTo>
                  <a:lnTo>
                    <a:pt x="615" y="405"/>
                  </a:lnTo>
                  <a:lnTo>
                    <a:pt x="613" y="415"/>
                  </a:lnTo>
                  <a:lnTo>
                    <a:pt x="612" y="426"/>
                  </a:lnTo>
                  <a:lnTo>
                    <a:pt x="610" y="436"/>
                  </a:lnTo>
                  <a:lnTo>
                    <a:pt x="607" y="446"/>
                  </a:lnTo>
                  <a:lnTo>
                    <a:pt x="605" y="457"/>
                  </a:lnTo>
                  <a:lnTo>
                    <a:pt x="603" y="467"/>
                  </a:lnTo>
                  <a:lnTo>
                    <a:pt x="600" y="478"/>
                  </a:lnTo>
                  <a:lnTo>
                    <a:pt x="581" y="472"/>
                  </a:lnTo>
                  <a:lnTo>
                    <a:pt x="561" y="466"/>
                  </a:lnTo>
                  <a:lnTo>
                    <a:pt x="541" y="460"/>
                  </a:lnTo>
                  <a:lnTo>
                    <a:pt x="521" y="454"/>
                  </a:lnTo>
                  <a:lnTo>
                    <a:pt x="501" y="447"/>
                  </a:lnTo>
                  <a:lnTo>
                    <a:pt x="481" y="442"/>
                  </a:lnTo>
                  <a:lnTo>
                    <a:pt x="461" y="435"/>
                  </a:lnTo>
                  <a:lnTo>
                    <a:pt x="440" y="430"/>
                  </a:lnTo>
                  <a:lnTo>
                    <a:pt x="447" y="408"/>
                  </a:lnTo>
                  <a:lnTo>
                    <a:pt x="454" y="387"/>
                  </a:lnTo>
                  <a:lnTo>
                    <a:pt x="459" y="364"/>
                  </a:lnTo>
                  <a:lnTo>
                    <a:pt x="465" y="343"/>
                  </a:lnTo>
                  <a:lnTo>
                    <a:pt x="471" y="321"/>
                  </a:lnTo>
                  <a:lnTo>
                    <a:pt x="477" y="300"/>
                  </a:lnTo>
                  <a:lnTo>
                    <a:pt x="482" y="279"/>
                  </a:lnTo>
                  <a:lnTo>
                    <a:pt x="488" y="258"/>
                  </a:lnTo>
                  <a:close/>
                  <a:moveTo>
                    <a:pt x="408" y="446"/>
                  </a:moveTo>
                  <a:lnTo>
                    <a:pt x="402" y="470"/>
                  </a:lnTo>
                  <a:lnTo>
                    <a:pt x="395" y="494"/>
                  </a:lnTo>
                  <a:lnTo>
                    <a:pt x="387" y="517"/>
                  </a:lnTo>
                  <a:lnTo>
                    <a:pt x="381" y="540"/>
                  </a:lnTo>
                  <a:lnTo>
                    <a:pt x="375" y="565"/>
                  </a:lnTo>
                  <a:lnTo>
                    <a:pt x="369" y="587"/>
                  </a:lnTo>
                  <a:lnTo>
                    <a:pt x="362" y="610"/>
                  </a:lnTo>
                  <a:lnTo>
                    <a:pt x="356" y="632"/>
                  </a:lnTo>
                  <a:lnTo>
                    <a:pt x="348" y="630"/>
                  </a:lnTo>
                  <a:lnTo>
                    <a:pt x="339" y="627"/>
                  </a:lnTo>
                  <a:lnTo>
                    <a:pt x="331" y="624"/>
                  </a:lnTo>
                  <a:lnTo>
                    <a:pt x="322" y="621"/>
                  </a:lnTo>
                  <a:lnTo>
                    <a:pt x="313" y="618"/>
                  </a:lnTo>
                  <a:lnTo>
                    <a:pt x="306" y="614"/>
                  </a:lnTo>
                  <a:lnTo>
                    <a:pt x="297" y="611"/>
                  </a:lnTo>
                  <a:lnTo>
                    <a:pt x="288" y="608"/>
                  </a:lnTo>
                  <a:lnTo>
                    <a:pt x="279" y="604"/>
                  </a:lnTo>
                  <a:lnTo>
                    <a:pt x="271" y="600"/>
                  </a:lnTo>
                  <a:lnTo>
                    <a:pt x="262" y="596"/>
                  </a:lnTo>
                  <a:lnTo>
                    <a:pt x="254" y="591"/>
                  </a:lnTo>
                  <a:lnTo>
                    <a:pt x="246" y="587"/>
                  </a:lnTo>
                  <a:lnTo>
                    <a:pt x="237" y="582"/>
                  </a:lnTo>
                  <a:lnTo>
                    <a:pt x="229" y="578"/>
                  </a:lnTo>
                  <a:lnTo>
                    <a:pt x="220" y="574"/>
                  </a:lnTo>
                  <a:lnTo>
                    <a:pt x="220" y="567"/>
                  </a:lnTo>
                  <a:lnTo>
                    <a:pt x="220" y="561"/>
                  </a:lnTo>
                  <a:lnTo>
                    <a:pt x="220" y="556"/>
                  </a:lnTo>
                  <a:lnTo>
                    <a:pt x="220" y="550"/>
                  </a:lnTo>
                  <a:lnTo>
                    <a:pt x="221" y="544"/>
                  </a:lnTo>
                  <a:lnTo>
                    <a:pt x="221" y="538"/>
                  </a:lnTo>
                  <a:lnTo>
                    <a:pt x="221" y="533"/>
                  </a:lnTo>
                  <a:lnTo>
                    <a:pt x="221" y="527"/>
                  </a:lnTo>
                  <a:lnTo>
                    <a:pt x="223" y="522"/>
                  </a:lnTo>
                  <a:lnTo>
                    <a:pt x="223" y="516"/>
                  </a:lnTo>
                  <a:lnTo>
                    <a:pt x="224" y="510"/>
                  </a:lnTo>
                  <a:lnTo>
                    <a:pt x="224" y="505"/>
                  </a:lnTo>
                  <a:lnTo>
                    <a:pt x="225" y="499"/>
                  </a:lnTo>
                  <a:lnTo>
                    <a:pt x="226" y="494"/>
                  </a:lnTo>
                  <a:lnTo>
                    <a:pt x="226" y="488"/>
                  </a:lnTo>
                  <a:lnTo>
                    <a:pt x="227" y="483"/>
                  </a:lnTo>
                  <a:lnTo>
                    <a:pt x="228" y="477"/>
                  </a:lnTo>
                  <a:lnTo>
                    <a:pt x="229" y="472"/>
                  </a:lnTo>
                  <a:lnTo>
                    <a:pt x="229" y="466"/>
                  </a:lnTo>
                  <a:lnTo>
                    <a:pt x="230" y="461"/>
                  </a:lnTo>
                  <a:lnTo>
                    <a:pt x="231" y="455"/>
                  </a:lnTo>
                  <a:lnTo>
                    <a:pt x="233" y="450"/>
                  </a:lnTo>
                  <a:lnTo>
                    <a:pt x="234" y="445"/>
                  </a:lnTo>
                  <a:lnTo>
                    <a:pt x="235" y="440"/>
                  </a:lnTo>
                  <a:lnTo>
                    <a:pt x="236" y="434"/>
                  </a:lnTo>
                  <a:lnTo>
                    <a:pt x="238" y="429"/>
                  </a:lnTo>
                  <a:lnTo>
                    <a:pt x="239" y="424"/>
                  </a:lnTo>
                  <a:lnTo>
                    <a:pt x="240" y="419"/>
                  </a:lnTo>
                  <a:lnTo>
                    <a:pt x="241" y="413"/>
                  </a:lnTo>
                  <a:lnTo>
                    <a:pt x="244" y="409"/>
                  </a:lnTo>
                  <a:lnTo>
                    <a:pt x="245" y="403"/>
                  </a:lnTo>
                  <a:lnTo>
                    <a:pt x="246" y="399"/>
                  </a:lnTo>
                  <a:lnTo>
                    <a:pt x="266" y="404"/>
                  </a:lnTo>
                  <a:lnTo>
                    <a:pt x="285" y="410"/>
                  </a:lnTo>
                  <a:lnTo>
                    <a:pt x="304" y="416"/>
                  </a:lnTo>
                  <a:lnTo>
                    <a:pt x="325" y="422"/>
                  </a:lnTo>
                  <a:lnTo>
                    <a:pt x="345" y="427"/>
                  </a:lnTo>
                  <a:lnTo>
                    <a:pt x="366" y="434"/>
                  </a:lnTo>
                  <a:lnTo>
                    <a:pt x="387" y="440"/>
                  </a:lnTo>
                  <a:lnTo>
                    <a:pt x="408" y="446"/>
                  </a:lnTo>
                  <a:close/>
                  <a:moveTo>
                    <a:pt x="760" y="530"/>
                  </a:moveTo>
                  <a:lnTo>
                    <a:pt x="745" y="525"/>
                  </a:lnTo>
                  <a:lnTo>
                    <a:pt x="728" y="519"/>
                  </a:lnTo>
                  <a:lnTo>
                    <a:pt x="711" y="515"/>
                  </a:lnTo>
                  <a:lnTo>
                    <a:pt x="695" y="508"/>
                  </a:lnTo>
                  <a:lnTo>
                    <a:pt x="678" y="504"/>
                  </a:lnTo>
                  <a:lnTo>
                    <a:pt x="662" y="498"/>
                  </a:lnTo>
                  <a:lnTo>
                    <a:pt x="645" y="493"/>
                  </a:lnTo>
                  <a:lnTo>
                    <a:pt x="627" y="487"/>
                  </a:lnTo>
                  <a:lnTo>
                    <a:pt x="631" y="477"/>
                  </a:lnTo>
                  <a:lnTo>
                    <a:pt x="632" y="467"/>
                  </a:lnTo>
                  <a:lnTo>
                    <a:pt x="634" y="457"/>
                  </a:lnTo>
                  <a:lnTo>
                    <a:pt x="636" y="447"/>
                  </a:lnTo>
                  <a:lnTo>
                    <a:pt x="637" y="437"/>
                  </a:lnTo>
                  <a:lnTo>
                    <a:pt x="640" y="427"/>
                  </a:lnTo>
                  <a:lnTo>
                    <a:pt x="641" y="418"/>
                  </a:lnTo>
                  <a:lnTo>
                    <a:pt x="642" y="408"/>
                  </a:lnTo>
                  <a:lnTo>
                    <a:pt x="643" y="398"/>
                  </a:lnTo>
                  <a:lnTo>
                    <a:pt x="644" y="388"/>
                  </a:lnTo>
                  <a:lnTo>
                    <a:pt x="645" y="378"/>
                  </a:lnTo>
                  <a:lnTo>
                    <a:pt x="645" y="368"/>
                  </a:lnTo>
                  <a:lnTo>
                    <a:pt x="645" y="358"/>
                  </a:lnTo>
                  <a:lnTo>
                    <a:pt x="646" y="348"/>
                  </a:lnTo>
                  <a:lnTo>
                    <a:pt x="646" y="338"/>
                  </a:lnTo>
                  <a:lnTo>
                    <a:pt x="646" y="328"/>
                  </a:lnTo>
                  <a:lnTo>
                    <a:pt x="654" y="333"/>
                  </a:lnTo>
                  <a:lnTo>
                    <a:pt x="663" y="339"/>
                  </a:lnTo>
                  <a:lnTo>
                    <a:pt x="672" y="345"/>
                  </a:lnTo>
                  <a:lnTo>
                    <a:pt x="679" y="351"/>
                  </a:lnTo>
                  <a:lnTo>
                    <a:pt x="687" y="357"/>
                  </a:lnTo>
                  <a:lnTo>
                    <a:pt x="696" y="363"/>
                  </a:lnTo>
                  <a:lnTo>
                    <a:pt x="704" y="369"/>
                  </a:lnTo>
                  <a:lnTo>
                    <a:pt x="711" y="375"/>
                  </a:lnTo>
                  <a:lnTo>
                    <a:pt x="719" y="382"/>
                  </a:lnTo>
                  <a:lnTo>
                    <a:pt x="727" y="390"/>
                  </a:lnTo>
                  <a:lnTo>
                    <a:pt x="735" y="397"/>
                  </a:lnTo>
                  <a:lnTo>
                    <a:pt x="742" y="404"/>
                  </a:lnTo>
                  <a:lnTo>
                    <a:pt x="746" y="408"/>
                  </a:lnTo>
                  <a:lnTo>
                    <a:pt x="750" y="411"/>
                  </a:lnTo>
                  <a:lnTo>
                    <a:pt x="753" y="415"/>
                  </a:lnTo>
                  <a:lnTo>
                    <a:pt x="758" y="419"/>
                  </a:lnTo>
                  <a:lnTo>
                    <a:pt x="761" y="423"/>
                  </a:lnTo>
                  <a:lnTo>
                    <a:pt x="765" y="426"/>
                  </a:lnTo>
                  <a:lnTo>
                    <a:pt x="769" y="431"/>
                  </a:lnTo>
                  <a:lnTo>
                    <a:pt x="772" y="435"/>
                  </a:lnTo>
                  <a:lnTo>
                    <a:pt x="772" y="441"/>
                  </a:lnTo>
                  <a:lnTo>
                    <a:pt x="772" y="447"/>
                  </a:lnTo>
                  <a:lnTo>
                    <a:pt x="772" y="453"/>
                  </a:lnTo>
                  <a:lnTo>
                    <a:pt x="772" y="458"/>
                  </a:lnTo>
                  <a:lnTo>
                    <a:pt x="771" y="465"/>
                  </a:lnTo>
                  <a:lnTo>
                    <a:pt x="771" y="471"/>
                  </a:lnTo>
                  <a:lnTo>
                    <a:pt x="771" y="477"/>
                  </a:lnTo>
                  <a:lnTo>
                    <a:pt x="770" y="483"/>
                  </a:lnTo>
                  <a:lnTo>
                    <a:pt x="769" y="488"/>
                  </a:lnTo>
                  <a:lnTo>
                    <a:pt x="769" y="495"/>
                  </a:lnTo>
                  <a:lnTo>
                    <a:pt x="768" y="501"/>
                  </a:lnTo>
                  <a:lnTo>
                    <a:pt x="767" y="507"/>
                  </a:lnTo>
                  <a:lnTo>
                    <a:pt x="765" y="513"/>
                  </a:lnTo>
                  <a:lnTo>
                    <a:pt x="763" y="519"/>
                  </a:lnTo>
                  <a:lnTo>
                    <a:pt x="762" y="525"/>
                  </a:lnTo>
                  <a:lnTo>
                    <a:pt x="760" y="530"/>
                  </a:lnTo>
                  <a:close/>
                  <a:moveTo>
                    <a:pt x="771" y="423"/>
                  </a:moveTo>
                  <a:lnTo>
                    <a:pt x="768" y="419"/>
                  </a:lnTo>
                  <a:lnTo>
                    <a:pt x="765" y="414"/>
                  </a:lnTo>
                  <a:lnTo>
                    <a:pt x="761" y="409"/>
                  </a:lnTo>
                  <a:lnTo>
                    <a:pt x="758" y="404"/>
                  </a:lnTo>
                  <a:lnTo>
                    <a:pt x="753" y="400"/>
                  </a:lnTo>
                  <a:lnTo>
                    <a:pt x="750" y="395"/>
                  </a:lnTo>
                  <a:lnTo>
                    <a:pt x="747" y="391"/>
                  </a:lnTo>
                  <a:lnTo>
                    <a:pt x="744" y="387"/>
                  </a:lnTo>
                  <a:lnTo>
                    <a:pt x="739" y="382"/>
                  </a:lnTo>
                  <a:lnTo>
                    <a:pt x="736" y="379"/>
                  </a:lnTo>
                  <a:lnTo>
                    <a:pt x="731" y="374"/>
                  </a:lnTo>
                  <a:lnTo>
                    <a:pt x="728" y="370"/>
                  </a:lnTo>
                  <a:lnTo>
                    <a:pt x="724" y="366"/>
                  </a:lnTo>
                  <a:lnTo>
                    <a:pt x="720" y="362"/>
                  </a:lnTo>
                  <a:lnTo>
                    <a:pt x="716" y="358"/>
                  </a:lnTo>
                  <a:lnTo>
                    <a:pt x="713" y="354"/>
                  </a:lnTo>
                  <a:lnTo>
                    <a:pt x="708" y="350"/>
                  </a:lnTo>
                  <a:lnTo>
                    <a:pt x="705" y="347"/>
                  </a:lnTo>
                  <a:lnTo>
                    <a:pt x="700" y="343"/>
                  </a:lnTo>
                  <a:lnTo>
                    <a:pt x="696" y="339"/>
                  </a:lnTo>
                  <a:lnTo>
                    <a:pt x="693" y="336"/>
                  </a:lnTo>
                  <a:lnTo>
                    <a:pt x="688" y="332"/>
                  </a:lnTo>
                  <a:lnTo>
                    <a:pt x="684" y="329"/>
                  </a:lnTo>
                  <a:lnTo>
                    <a:pt x="679" y="325"/>
                  </a:lnTo>
                  <a:lnTo>
                    <a:pt x="675" y="321"/>
                  </a:lnTo>
                  <a:lnTo>
                    <a:pt x="672" y="318"/>
                  </a:lnTo>
                  <a:lnTo>
                    <a:pt x="667" y="315"/>
                  </a:lnTo>
                  <a:lnTo>
                    <a:pt x="663" y="311"/>
                  </a:lnTo>
                  <a:lnTo>
                    <a:pt x="658" y="309"/>
                  </a:lnTo>
                  <a:lnTo>
                    <a:pt x="654" y="306"/>
                  </a:lnTo>
                  <a:lnTo>
                    <a:pt x="649" y="302"/>
                  </a:lnTo>
                  <a:lnTo>
                    <a:pt x="645" y="299"/>
                  </a:lnTo>
                  <a:lnTo>
                    <a:pt x="645" y="291"/>
                  </a:lnTo>
                  <a:lnTo>
                    <a:pt x="644" y="284"/>
                  </a:lnTo>
                  <a:lnTo>
                    <a:pt x="644" y="276"/>
                  </a:lnTo>
                  <a:lnTo>
                    <a:pt x="643" y="268"/>
                  </a:lnTo>
                  <a:lnTo>
                    <a:pt x="642" y="260"/>
                  </a:lnTo>
                  <a:lnTo>
                    <a:pt x="641" y="253"/>
                  </a:lnTo>
                  <a:lnTo>
                    <a:pt x="641" y="245"/>
                  </a:lnTo>
                  <a:lnTo>
                    <a:pt x="640" y="237"/>
                  </a:lnTo>
                  <a:lnTo>
                    <a:pt x="638" y="231"/>
                  </a:lnTo>
                  <a:lnTo>
                    <a:pt x="636" y="223"/>
                  </a:lnTo>
                  <a:lnTo>
                    <a:pt x="635" y="215"/>
                  </a:lnTo>
                  <a:lnTo>
                    <a:pt x="634" y="208"/>
                  </a:lnTo>
                  <a:lnTo>
                    <a:pt x="633" y="201"/>
                  </a:lnTo>
                  <a:lnTo>
                    <a:pt x="631" y="193"/>
                  </a:lnTo>
                  <a:lnTo>
                    <a:pt x="630" y="186"/>
                  </a:lnTo>
                  <a:lnTo>
                    <a:pt x="627" y="180"/>
                  </a:lnTo>
                  <a:lnTo>
                    <a:pt x="635" y="185"/>
                  </a:lnTo>
                  <a:lnTo>
                    <a:pt x="643" y="191"/>
                  </a:lnTo>
                  <a:lnTo>
                    <a:pt x="651" y="196"/>
                  </a:lnTo>
                  <a:lnTo>
                    <a:pt x="657" y="203"/>
                  </a:lnTo>
                  <a:lnTo>
                    <a:pt x="664" y="210"/>
                  </a:lnTo>
                  <a:lnTo>
                    <a:pt x="672" y="215"/>
                  </a:lnTo>
                  <a:lnTo>
                    <a:pt x="677" y="222"/>
                  </a:lnTo>
                  <a:lnTo>
                    <a:pt x="684" y="229"/>
                  </a:lnTo>
                  <a:lnTo>
                    <a:pt x="690" y="236"/>
                  </a:lnTo>
                  <a:lnTo>
                    <a:pt x="696" y="243"/>
                  </a:lnTo>
                  <a:lnTo>
                    <a:pt x="701" y="250"/>
                  </a:lnTo>
                  <a:lnTo>
                    <a:pt x="707" y="257"/>
                  </a:lnTo>
                  <a:lnTo>
                    <a:pt x="713" y="265"/>
                  </a:lnTo>
                  <a:lnTo>
                    <a:pt x="718" y="273"/>
                  </a:lnTo>
                  <a:lnTo>
                    <a:pt x="722" y="280"/>
                  </a:lnTo>
                  <a:lnTo>
                    <a:pt x="728" y="288"/>
                  </a:lnTo>
                  <a:lnTo>
                    <a:pt x="732" y="296"/>
                  </a:lnTo>
                  <a:lnTo>
                    <a:pt x="737" y="304"/>
                  </a:lnTo>
                  <a:lnTo>
                    <a:pt x="740" y="311"/>
                  </a:lnTo>
                  <a:lnTo>
                    <a:pt x="745" y="320"/>
                  </a:lnTo>
                  <a:lnTo>
                    <a:pt x="748" y="328"/>
                  </a:lnTo>
                  <a:lnTo>
                    <a:pt x="751" y="337"/>
                  </a:lnTo>
                  <a:lnTo>
                    <a:pt x="755" y="345"/>
                  </a:lnTo>
                  <a:lnTo>
                    <a:pt x="757" y="353"/>
                  </a:lnTo>
                  <a:lnTo>
                    <a:pt x="760" y="362"/>
                  </a:lnTo>
                  <a:lnTo>
                    <a:pt x="762" y="370"/>
                  </a:lnTo>
                  <a:lnTo>
                    <a:pt x="765" y="379"/>
                  </a:lnTo>
                  <a:lnTo>
                    <a:pt x="767" y="388"/>
                  </a:lnTo>
                  <a:lnTo>
                    <a:pt x="768" y="397"/>
                  </a:lnTo>
                  <a:lnTo>
                    <a:pt x="769" y="405"/>
                  </a:lnTo>
                  <a:lnTo>
                    <a:pt x="770" y="414"/>
                  </a:lnTo>
                  <a:lnTo>
                    <a:pt x="771" y="423"/>
                  </a:lnTo>
                  <a:close/>
                  <a:moveTo>
                    <a:pt x="617" y="172"/>
                  </a:moveTo>
                  <a:lnTo>
                    <a:pt x="619" y="179"/>
                  </a:lnTo>
                  <a:lnTo>
                    <a:pt x="619" y="185"/>
                  </a:lnTo>
                  <a:lnTo>
                    <a:pt x="620" y="192"/>
                  </a:lnTo>
                  <a:lnTo>
                    <a:pt x="621" y="199"/>
                  </a:lnTo>
                  <a:lnTo>
                    <a:pt x="621" y="205"/>
                  </a:lnTo>
                  <a:lnTo>
                    <a:pt x="622" y="212"/>
                  </a:lnTo>
                  <a:lnTo>
                    <a:pt x="622" y="218"/>
                  </a:lnTo>
                  <a:lnTo>
                    <a:pt x="623" y="226"/>
                  </a:lnTo>
                  <a:lnTo>
                    <a:pt x="623" y="233"/>
                  </a:lnTo>
                  <a:lnTo>
                    <a:pt x="624" y="241"/>
                  </a:lnTo>
                  <a:lnTo>
                    <a:pt x="624" y="248"/>
                  </a:lnTo>
                  <a:lnTo>
                    <a:pt x="624" y="256"/>
                  </a:lnTo>
                  <a:lnTo>
                    <a:pt x="624" y="263"/>
                  </a:lnTo>
                  <a:lnTo>
                    <a:pt x="625" y="270"/>
                  </a:lnTo>
                  <a:lnTo>
                    <a:pt x="625" y="278"/>
                  </a:lnTo>
                  <a:lnTo>
                    <a:pt x="625" y="286"/>
                  </a:lnTo>
                  <a:lnTo>
                    <a:pt x="617" y="281"/>
                  </a:lnTo>
                  <a:lnTo>
                    <a:pt x="610" y="277"/>
                  </a:lnTo>
                  <a:lnTo>
                    <a:pt x="602" y="274"/>
                  </a:lnTo>
                  <a:lnTo>
                    <a:pt x="593" y="269"/>
                  </a:lnTo>
                  <a:lnTo>
                    <a:pt x="585" y="265"/>
                  </a:lnTo>
                  <a:lnTo>
                    <a:pt x="578" y="262"/>
                  </a:lnTo>
                  <a:lnTo>
                    <a:pt x="570" y="257"/>
                  </a:lnTo>
                  <a:lnTo>
                    <a:pt x="562" y="254"/>
                  </a:lnTo>
                  <a:lnTo>
                    <a:pt x="553" y="250"/>
                  </a:lnTo>
                  <a:lnTo>
                    <a:pt x="546" y="247"/>
                  </a:lnTo>
                  <a:lnTo>
                    <a:pt x="538" y="244"/>
                  </a:lnTo>
                  <a:lnTo>
                    <a:pt x="529" y="241"/>
                  </a:lnTo>
                  <a:lnTo>
                    <a:pt x="521" y="238"/>
                  </a:lnTo>
                  <a:lnTo>
                    <a:pt x="512" y="235"/>
                  </a:lnTo>
                  <a:lnTo>
                    <a:pt x="505" y="233"/>
                  </a:lnTo>
                  <a:lnTo>
                    <a:pt x="496" y="231"/>
                  </a:lnTo>
                  <a:lnTo>
                    <a:pt x="500" y="217"/>
                  </a:lnTo>
                  <a:lnTo>
                    <a:pt x="503" y="203"/>
                  </a:lnTo>
                  <a:lnTo>
                    <a:pt x="507" y="190"/>
                  </a:lnTo>
                  <a:lnTo>
                    <a:pt x="510" y="177"/>
                  </a:lnTo>
                  <a:lnTo>
                    <a:pt x="513" y="164"/>
                  </a:lnTo>
                  <a:lnTo>
                    <a:pt x="517" y="152"/>
                  </a:lnTo>
                  <a:lnTo>
                    <a:pt x="520" y="140"/>
                  </a:lnTo>
                  <a:lnTo>
                    <a:pt x="523" y="128"/>
                  </a:lnTo>
                  <a:lnTo>
                    <a:pt x="530" y="130"/>
                  </a:lnTo>
                  <a:lnTo>
                    <a:pt x="537" y="132"/>
                  </a:lnTo>
                  <a:lnTo>
                    <a:pt x="542" y="134"/>
                  </a:lnTo>
                  <a:lnTo>
                    <a:pt x="549" y="137"/>
                  </a:lnTo>
                  <a:lnTo>
                    <a:pt x="554" y="139"/>
                  </a:lnTo>
                  <a:lnTo>
                    <a:pt x="561" y="141"/>
                  </a:lnTo>
                  <a:lnTo>
                    <a:pt x="567" y="144"/>
                  </a:lnTo>
                  <a:lnTo>
                    <a:pt x="573" y="147"/>
                  </a:lnTo>
                  <a:lnTo>
                    <a:pt x="579" y="150"/>
                  </a:lnTo>
                  <a:lnTo>
                    <a:pt x="584" y="152"/>
                  </a:lnTo>
                  <a:lnTo>
                    <a:pt x="590" y="155"/>
                  </a:lnTo>
                  <a:lnTo>
                    <a:pt x="595" y="159"/>
                  </a:lnTo>
                  <a:lnTo>
                    <a:pt x="601" y="162"/>
                  </a:lnTo>
                  <a:lnTo>
                    <a:pt x="606" y="165"/>
                  </a:lnTo>
                  <a:lnTo>
                    <a:pt x="612" y="169"/>
                  </a:lnTo>
                  <a:lnTo>
                    <a:pt x="617" y="172"/>
                  </a:lnTo>
                  <a:close/>
                  <a:moveTo>
                    <a:pt x="509" y="123"/>
                  </a:moveTo>
                  <a:lnTo>
                    <a:pt x="505" y="134"/>
                  </a:lnTo>
                  <a:lnTo>
                    <a:pt x="501" y="147"/>
                  </a:lnTo>
                  <a:lnTo>
                    <a:pt x="497" y="159"/>
                  </a:lnTo>
                  <a:lnTo>
                    <a:pt x="492" y="171"/>
                  </a:lnTo>
                  <a:lnTo>
                    <a:pt x="488" y="184"/>
                  </a:lnTo>
                  <a:lnTo>
                    <a:pt x="484" y="197"/>
                  </a:lnTo>
                  <a:lnTo>
                    <a:pt x="480" y="211"/>
                  </a:lnTo>
                  <a:lnTo>
                    <a:pt x="476" y="225"/>
                  </a:lnTo>
                  <a:lnTo>
                    <a:pt x="467" y="223"/>
                  </a:lnTo>
                  <a:lnTo>
                    <a:pt x="459" y="221"/>
                  </a:lnTo>
                  <a:lnTo>
                    <a:pt x="450" y="220"/>
                  </a:lnTo>
                  <a:lnTo>
                    <a:pt x="443" y="217"/>
                  </a:lnTo>
                  <a:lnTo>
                    <a:pt x="434" y="216"/>
                  </a:lnTo>
                  <a:lnTo>
                    <a:pt x="426" y="214"/>
                  </a:lnTo>
                  <a:lnTo>
                    <a:pt x="417" y="213"/>
                  </a:lnTo>
                  <a:lnTo>
                    <a:pt x="409" y="212"/>
                  </a:lnTo>
                  <a:lnTo>
                    <a:pt x="401" y="211"/>
                  </a:lnTo>
                  <a:lnTo>
                    <a:pt x="392" y="210"/>
                  </a:lnTo>
                  <a:lnTo>
                    <a:pt x="384" y="208"/>
                  </a:lnTo>
                  <a:lnTo>
                    <a:pt x="375" y="208"/>
                  </a:lnTo>
                  <a:lnTo>
                    <a:pt x="367" y="207"/>
                  </a:lnTo>
                  <a:lnTo>
                    <a:pt x="359" y="206"/>
                  </a:lnTo>
                  <a:lnTo>
                    <a:pt x="351" y="206"/>
                  </a:lnTo>
                  <a:lnTo>
                    <a:pt x="342" y="206"/>
                  </a:lnTo>
                  <a:lnTo>
                    <a:pt x="348" y="199"/>
                  </a:lnTo>
                  <a:lnTo>
                    <a:pt x="353" y="192"/>
                  </a:lnTo>
                  <a:lnTo>
                    <a:pt x="359" y="185"/>
                  </a:lnTo>
                  <a:lnTo>
                    <a:pt x="363" y="179"/>
                  </a:lnTo>
                  <a:lnTo>
                    <a:pt x="369" y="172"/>
                  </a:lnTo>
                  <a:lnTo>
                    <a:pt x="374" y="165"/>
                  </a:lnTo>
                  <a:lnTo>
                    <a:pt x="380" y="159"/>
                  </a:lnTo>
                  <a:lnTo>
                    <a:pt x="384" y="153"/>
                  </a:lnTo>
                  <a:lnTo>
                    <a:pt x="390" y="147"/>
                  </a:lnTo>
                  <a:lnTo>
                    <a:pt x="395" y="141"/>
                  </a:lnTo>
                  <a:lnTo>
                    <a:pt x="400" y="135"/>
                  </a:lnTo>
                  <a:lnTo>
                    <a:pt x="405" y="130"/>
                  </a:lnTo>
                  <a:lnTo>
                    <a:pt x="411" y="124"/>
                  </a:lnTo>
                  <a:lnTo>
                    <a:pt x="415" y="120"/>
                  </a:lnTo>
                  <a:lnTo>
                    <a:pt x="421" y="114"/>
                  </a:lnTo>
                  <a:lnTo>
                    <a:pt x="425" y="110"/>
                  </a:lnTo>
                  <a:lnTo>
                    <a:pt x="431" y="110"/>
                  </a:lnTo>
                  <a:lnTo>
                    <a:pt x="435" y="110"/>
                  </a:lnTo>
                  <a:lnTo>
                    <a:pt x="440" y="111"/>
                  </a:lnTo>
                  <a:lnTo>
                    <a:pt x="446" y="111"/>
                  </a:lnTo>
                  <a:lnTo>
                    <a:pt x="452" y="112"/>
                  </a:lnTo>
                  <a:lnTo>
                    <a:pt x="456" y="112"/>
                  </a:lnTo>
                  <a:lnTo>
                    <a:pt x="461" y="113"/>
                  </a:lnTo>
                  <a:lnTo>
                    <a:pt x="467" y="113"/>
                  </a:lnTo>
                  <a:lnTo>
                    <a:pt x="473" y="114"/>
                  </a:lnTo>
                  <a:lnTo>
                    <a:pt x="477" y="116"/>
                  </a:lnTo>
                  <a:lnTo>
                    <a:pt x="482" y="117"/>
                  </a:lnTo>
                  <a:lnTo>
                    <a:pt x="488" y="118"/>
                  </a:lnTo>
                  <a:lnTo>
                    <a:pt x="492" y="119"/>
                  </a:lnTo>
                  <a:lnTo>
                    <a:pt x="498" y="120"/>
                  </a:lnTo>
                  <a:lnTo>
                    <a:pt x="503" y="121"/>
                  </a:lnTo>
                  <a:lnTo>
                    <a:pt x="509" y="123"/>
                  </a:lnTo>
                  <a:close/>
                  <a:moveTo>
                    <a:pt x="416" y="109"/>
                  </a:moveTo>
                  <a:lnTo>
                    <a:pt x="411" y="114"/>
                  </a:lnTo>
                  <a:lnTo>
                    <a:pt x="404" y="120"/>
                  </a:lnTo>
                  <a:lnTo>
                    <a:pt x="397" y="125"/>
                  </a:lnTo>
                  <a:lnTo>
                    <a:pt x="391" y="131"/>
                  </a:lnTo>
                  <a:lnTo>
                    <a:pt x="385" y="137"/>
                  </a:lnTo>
                  <a:lnTo>
                    <a:pt x="379" y="142"/>
                  </a:lnTo>
                  <a:lnTo>
                    <a:pt x="372" y="148"/>
                  </a:lnTo>
                  <a:lnTo>
                    <a:pt x="366" y="154"/>
                  </a:lnTo>
                  <a:lnTo>
                    <a:pt x="360" y="160"/>
                  </a:lnTo>
                  <a:lnTo>
                    <a:pt x="354" y="166"/>
                  </a:lnTo>
                  <a:lnTo>
                    <a:pt x="348" y="172"/>
                  </a:lnTo>
                  <a:lnTo>
                    <a:pt x="342" y="179"/>
                  </a:lnTo>
                  <a:lnTo>
                    <a:pt x="336" y="185"/>
                  </a:lnTo>
                  <a:lnTo>
                    <a:pt x="330" y="192"/>
                  </a:lnTo>
                  <a:lnTo>
                    <a:pt x="324" y="199"/>
                  </a:lnTo>
                  <a:lnTo>
                    <a:pt x="319" y="205"/>
                  </a:lnTo>
                  <a:lnTo>
                    <a:pt x="308" y="205"/>
                  </a:lnTo>
                  <a:lnTo>
                    <a:pt x="297" y="206"/>
                  </a:lnTo>
                  <a:lnTo>
                    <a:pt x="285" y="206"/>
                  </a:lnTo>
                  <a:lnTo>
                    <a:pt x="273" y="207"/>
                  </a:lnTo>
                  <a:lnTo>
                    <a:pt x="262" y="207"/>
                  </a:lnTo>
                  <a:lnTo>
                    <a:pt x="251" y="208"/>
                  </a:lnTo>
                  <a:lnTo>
                    <a:pt x="240" y="210"/>
                  </a:lnTo>
                  <a:lnTo>
                    <a:pt x="229" y="212"/>
                  </a:lnTo>
                  <a:lnTo>
                    <a:pt x="219" y="213"/>
                  </a:lnTo>
                  <a:lnTo>
                    <a:pt x="208" y="214"/>
                  </a:lnTo>
                  <a:lnTo>
                    <a:pt x="198" y="216"/>
                  </a:lnTo>
                  <a:lnTo>
                    <a:pt x="187" y="218"/>
                  </a:lnTo>
                  <a:lnTo>
                    <a:pt x="177" y="221"/>
                  </a:lnTo>
                  <a:lnTo>
                    <a:pt x="167" y="223"/>
                  </a:lnTo>
                  <a:lnTo>
                    <a:pt x="157" y="225"/>
                  </a:lnTo>
                  <a:lnTo>
                    <a:pt x="147" y="228"/>
                  </a:lnTo>
                  <a:lnTo>
                    <a:pt x="153" y="221"/>
                  </a:lnTo>
                  <a:lnTo>
                    <a:pt x="160" y="214"/>
                  </a:lnTo>
                  <a:lnTo>
                    <a:pt x="166" y="207"/>
                  </a:lnTo>
                  <a:lnTo>
                    <a:pt x="173" y="201"/>
                  </a:lnTo>
                  <a:lnTo>
                    <a:pt x="179" y="194"/>
                  </a:lnTo>
                  <a:lnTo>
                    <a:pt x="186" y="189"/>
                  </a:lnTo>
                  <a:lnTo>
                    <a:pt x="194" y="182"/>
                  </a:lnTo>
                  <a:lnTo>
                    <a:pt x="202" y="176"/>
                  </a:lnTo>
                  <a:lnTo>
                    <a:pt x="208" y="171"/>
                  </a:lnTo>
                  <a:lnTo>
                    <a:pt x="216" y="166"/>
                  </a:lnTo>
                  <a:lnTo>
                    <a:pt x="224" y="161"/>
                  </a:lnTo>
                  <a:lnTo>
                    <a:pt x="233" y="156"/>
                  </a:lnTo>
                  <a:lnTo>
                    <a:pt x="240" y="152"/>
                  </a:lnTo>
                  <a:lnTo>
                    <a:pt x="249" y="148"/>
                  </a:lnTo>
                  <a:lnTo>
                    <a:pt x="257" y="143"/>
                  </a:lnTo>
                  <a:lnTo>
                    <a:pt x="266" y="139"/>
                  </a:lnTo>
                  <a:lnTo>
                    <a:pt x="275" y="135"/>
                  </a:lnTo>
                  <a:lnTo>
                    <a:pt x="283" y="132"/>
                  </a:lnTo>
                  <a:lnTo>
                    <a:pt x="292" y="129"/>
                  </a:lnTo>
                  <a:lnTo>
                    <a:pt x="301" y="125"/>
                  </a:lnTo>
                  <a:lnTo>
                    <a:pt x="310" y="123"/>
                  </a:lnTo>
                  <a:lnTo>
                    <a:pt x="320" y="120"/>
                  </a:lnTo>
                  <a:lnTo>
                    <a:pt x="329" y="118"/>
                  </a:lnTo>
                  <a:lnTo>
                    <a:pt x="339" y="117"/>
                  </a:lnTo>
                  <a:lnTo>
                    <a:pt x="348" y="114"/>
                  </a:lnTo>
                  <a:lnTo>
                    <a:pt x="358" y="113"/>
                  </a:lnTo>
                  <a:lnTo>
                    <a:pt x="367" y="112"/>
                  </a:lnTo>
                  <a:lnTo>
                    <a:pt x="377" y="111"/>
                  </a:lnTo>
                  <a:lnTo>
                    <a:pt x="387" y="110"/>
                  </a:lnTo>
                  <a:lnTo>
                    <a:pt x="396" y="109"/>
                  </a:lnTo>
                  <a:lnTo>
                    <a:pt x="406" y="109"/>
                  </a:lnTo>
                  <a:lnTo>
                    <a:pt x="416" y="109"/>
                  </a:lnTo>
                  <a:close/>
                  <a:moveTo>
                    <a:pt x="93" y="329"/>
                  </a:moveTo>
                  <a:lnTo>
                    <a:pt x="94" y="322"/>
                  </a:lnTo>
                  <a:lnTo>
                    <a:pt x="98" y="316"/>
                  </a:lnTo>
                  <a:lnTo>
                    <a:pt x="100" y="310"/>
                  </a:lnTo>
                  <a:lnTo>
                    <a:pt x="102" y="304"/>
                  </a:lnTo>
                  <a:lnTo>
                    <a:pt x="104" y="298"/>
                  </a:lnTo>
                  <a:lnTo>
                    <a:pt x="108" y="291"/>
                  </a:lnTo>
                  <a:lnTo>
                    <a:pt x="110" y="286"/>
                  </a:lnTo>
                  <a:lnTo>
                    <a:pt x="113" y="280"/>
                  </a:lnTo>
                  <a:lnTo>
                    <a:pt x="116" y="275"/>
                  </a:lnTo>
                  <a:lnTo>
                    <a:pt x="120" y="268"/>
                  </a:lnTo>
                  <a:lnTo>
                    <a:pt x="122" y="263"/>
                  </a:lnTo>
                  <a:lnTo>
                    <a:pt x="126" y="258"/>
                  </a:lnTo>
                  <a:lnTo>
                    <a:pt x="130" y="253"/>
                  </a:lnTo>
                  <a:lnTo>
                    <a:pt x="133" y="247"/>
                  </a:lnTo>
                  <a:lnTo>
                    <a:pt x="136" y="242"/>
                  </a:lnTo>
                  <a:lnTo>
                    <a:pt x="141" y="236"/>
                  </a:lnTo>
                  <a:lnTo>
                    <a:pt x="148" y="235"/>
                  </a:lnTo>
                  <a:lnTo>
                    <a:pt x="157" y="234"/>
                  </a:lnTo>
                  <a:lnTo>
                    <a:pt x="166" y="233"/>
                  </a:lnTo>
                  <a:lnTo>
                    <a:pt x="176" y="232"/>
                  </a:lnTo>
                  <a:lnTo>
                    <a:pt x="185" y="231"/>
                  </a:lnTo>
                  <a:lnTo>
                    <a:pt x="195" y="229"/>
                  </a:lnTo>
                  <a:lnTo>
                    <a:pt x="205" y="228"/>
                  </a:lnTo>
                  <a:lnTo>
                    <a:pt x="215" y="228"/>
                  </a:lnTo>
                  <a:lnTo>
                    <a:pt x="225" y="227"/>
                  </a:lnTo>
                  <a:lnTo>
                    <a:pt x="236" y="227"/>
                  </a:lnTo>
                  <a:lnTo>
                    <a:pt x="246" y="227"/>
                  </a:lnTo>
                  <a:lnTo>
                    <a:pt x="257" y="227"/>
                  </a:lnTo>
                  <a:lnTo>
                    <a:pt x="268" y="226"/>
                  </a:lnTo>
                  <a:lnTo>
                    <a:pt x="279" y="227"/>
                  </a:lnTo>
                  <a:lnTo>
                    <a:pt x="290" y="227"/>
                  </a:lnTo>
                  <a:lnTo>
                    <a:pt x="302" y="227"/>
                  </a:lnTo>
                  <a:lnTo>
                    <a:pt x="296" y="236"/>
                  </a:lnTo>
                  <a:lnTo>
                    <a:pt x="290" y="244"/>
                  </a:lnTo>
                  <a:lnTo>
                    <a:pt x="285" y="252"/>
                  </a:lnTo>
                  <a:lnTo>
                    <a:pt x="279" y="260"/>
                  </a:lnTo>
                  <a:lnTo>
                    <a:pt x="273" y="269"/>
                  </a:lnTo>
                  <a:lnTo>
                    <a:pt x="269" y="277"/>
                  </a:lnTo>
                  <a:lnTo>
                    <a:pt x="263" y="286"/>
                  </a:lnTo>
                  <a:lnTo>
                    <a:pt x="259" y="295"/>
                  </a:lnTo>
                  <a:lnTo>
                    <a:pt x="257" y="299"/>
                  </a:lnTo>
                  <a:lnTo>
                    <a:pt x="254" y="304"/>
                  </a:lnTo>
                  <a:lnTo>
                    <a:pt x="251" y="308"/>
                  </a:lnTo>
                  <a:lnTo>
                    <a:pt x="249" y="312"/>
                  </a:lnTo>
                  <a:lnTo>
                    <a:pt x="245" y="322"/>
                  </a:lnTo>
                  <a:lnTo>
                    <a:pt x="240" y="331"/>
                  </a:lnTo>
                  <a:lnTo>
                    <a:pt x="239" y="336"/>
                  </a:lnTo>
                  <a:lnTo>
                    <a:pt x="237" y="340"/>
                  </a:lnTo>
                  <a:lnTo>
                    <a:pt x="235" y="346"/>
                  </a:lnTo>
                  <a:lnTo>
                    <a:pt x="233" y="350"/>
                  </a:lnTo>
                  <a:lnTo>
                    <a:pt x="230" y="354"/>
                  </a:lnTo>
                  <a:lnTo>
                    <a:pt x="229" y="359"/>
                  </a:lnTo>
                  <a:lnTo>
                    <a:pt x="227" y="364"/>
                  </a:lnTo>
                  <a:lnTo>
                    <a:pt x="225" y="369"/>
                  </a:lnTo>
                  <a:lnTo>
                    <a:pt x="208" y="364"/>
                  </a:lnTo>
                  <a:lnTo>
                    <a:pt x="192" y="360"/>
                  </a:lnTo>
                  <a:lnTo>
                    <a:pt x="175" y="356"/>
                  </a:lnTo>
                  <a:lnTo>
                    <a:pt x="157" y="351"/>
                  </a:lnTo>
                  <a:lnTo>
                    <a:pt x="141" y="347"/>
                  </a:lnTo>
                  <a:lnTo>
                    <a:pt x="124" y="342"/>
                  </a:lnTo>
                  <a:lnTo>
                    <a:pt x="108" y="339"/>
                  </a:lnTo>
                  <a:lnTo>
                    <a:pt x="91" y="335"/>
                  </a:lnTo>
                  <a:lnTo>
                    <a:pt x="91" y="333"/>
                  </a:lnTo>
                  <a:lnTo>
                    <a:pt x="92" y="333"/>
                  </a:lnTo>
                  <a:lnTo>
                    <a:pt x="92" y="332"/>
                  </a:lnTo>
                  <a:lnTo>
                    <a:pt x="92" y="331"/>
                  </a:lnTo>
                  <a:lnTo>
                    <a:pt x="92" y="331"/>
                  </a:lnTo>
                  <a:lnTo>
                    <a:pt x="92" y="330"/>
                  </a:lnTo>
                  <a:lnTo>
                    <a:pt x="92" y="329"/>
                  </a:lnTo>
                  <a:lnTo>
                    <a:pt x="93" y="329"/>
                  </a:lnTo>
                  <a:close/>
                  <a:moveTo>
                    <a:pt x="88" y="348"/>
                  </a:moveTo>
                  <a:lnTo>
                    <a:pt x="102" y="352"/>
                  </a:lnTo>
                  <a:lnTo>
                    <a:pt x="116" y="357"/>
                  </a:lnTo>
                  <a:lnTo>
                    <a:pt x="132" y="362"/>
                  </a:lnTo>
                  <a:lnTo>
                    <a:pt x="147" y="368"/>
                  </a:lnTo>
                  <a:lnTo>
                    <a:pt x="165" y="373"/>
                  </a:lnTo>
                  <a:lnTo>
                    <a:pt x="182" y="379"/>
                  </a:lnTo>
                  <a:lnTo>
                    <a:pt x="200" y="384"/>
                  </a:lnTo>
                  <a:lnTo>
                    <a:pt x="218" y="390"/>
                  </a:lnTo>
                  <a:lnTo>
                    <a:pt x="217" y="394"/>
                  </a:lnTo>
                  <a:lnTo>
                    <a:pt x="215" y="400"/>
                  </a:lnTo>
                  <a:lnTo>
                    <a:pt x="214" y="404"/>
                  </a:lnTo>
                  <a:lnTo>
                    <a:pt x="213" y="410"/>
                  </a:lnTo>
                  <a:lnTo>
                    <a:pt x="212" y="415"/>
                  </a:lnTo>
                  <a:lnTo>
                    <a:pt x="210" y="420"/>
                  </a:lnTo>
                  <a:lnTo>
                    <a:pt x="209" y="425"/>
                  </a:lnTo>
                  <a:lnTo>
                    <a:pt x="208" y="430"/>
                  </a:lnTo>
                  <a:lnTo>
                    <a:pt x="207" y="435"/>
                  </a:lnTo>
                  <a:lnTo>
                    <a:pt x="206" y="441"/>
                  </a:lnTo>
                  <a:lnTo>
                    <a:pt x="205" y="445"/>
                  </a:lnTo>
                  <a:lnTo>
                    <a:pt x="204" y="451"/>
                  </a:lnTo>
                  <a:lnTo>
                    <a:pt x="203" y="456"/>
                  </a:lnTo>
                  <a:lnTo>
                    <a:pt x="202" y="461"/>
                  </a:lnTo>
                  <a:lnTo>
                    <a:pt x="202" y="466"/>
                  </a:lnTo>
                  <a:lnTo>
                    <a:pt x="200" y="472"/>
                  </a:lnTo>
                  <a:lnTo>
                    <a:pt x="200" y="477"/>
                  </a:lnTo>
                  <a:lnTo>
                    <a:pt x="199" y="483"/>
                  </a:lnTo>
                  <a:lnTo>
                    <a:pt x="199" y="487"/>
                  </a:lnTo>
                  <a:lnTo>
                    <a:pt x="198" y="493"/>
                  </a:lnTo>
                  <a:lnTo>
                    <a:pt x="198" y="498"/>
                  </a:lnTo>
                  <a:lnTo>
                    <a:pt x="198" y="504"/>
                  </a:lnTo>
                  <a:lnTo>
                    <a:pt x="197" y="509"/>
                  </a:lnTo>
                  <a:lnTo>
                    <a:pt x="197" y="515"/>
                  </a:lnTo>
                  <a:lnTo>
                    <a:pt x="197" y="520"/>
                  </a:lnTo>
                  <a:lnTo>
                    <a:pt x="197" y="526"/>
                  </a:lnTo>
                  <a:lnTo>
                    <a:pt x="197" y="530"/>
                  </a:lnTo>
                  <a:lnTo>
                    <a:pt x="197" y="536"/>
                  </a:lnTo>
                  <a:lnTo>
                    <a:pt x="197" y="541"/>
                  </a:lnTo>
                  <a:lnTo>
                    <a:pt x="197" y="547"/>
                  </a:lnTo>
                  <a:lnTo>
                    <a:pt x="197" y="552"/>
                  </a:lnTo>
                  <a:lnTo>
                    <a:pt x="198" y="558"/>
                  </a:lnTo>
                  <a:lnTo>
                    <a:pt x="191" y="552"/>
                  </a:lnTo>
                  <a:lnTo>
                    <a:pt x="183" y="547"/>
                  </a:lnTo>
                  <a:lnTo>
                    <a:pt x="175" y="541"/>
                  </a:lnTo>
                  <a:lnTo>
                    <a:pt x="167" y="536"/>
                  </a:lnTo>
                  <a:lnTo>
                    <a:pt x="160" y="530"/>
                  </a:lnTo>
                  <a:lnTo>
                    <a:pt x="153" y="524"/>
                  </a:lnTo>
                  <a:lnTo>
                    <a:pt x="145" y="517"/>
                  </a:lnTo>
                  <a:lnTo>
                    <a:pt x="137" y="510"/>
                  </a:lnTo>
                  <a:lnTo>
                    <a:pt x="131" y="504"/>
                  </a:lnTo>
                  <a:lnTo>
                    <a:pt x="123" y="496"/>
                  </a:lnTo>
                  <a:lnTo>
                    <a:pt x="120" y="493"/>
                  </a:lnTo>
                  <a:lnTo>
                    <a:pt x="116" y="489"/>
                  </a:lnTo>
                  <a:lnTo>
                    <a:pt x="113" y="486"/>
                  </a:lnTo>
                  <a:lnTo>
                    <a:pt x="109" y="482"/>
                  </a:lnTo>
                  <a:lnTo>
                    <a:pt x="105" y="478"/>
                  </a:lnTo>
                  <a:lnTo>
                    <a:pt x="102" y="474"/>
                  </a:lnTo>
                  <a:lnTo>
                    <a:pt x="99" y="471"/>
                  </a:lnTo>
                  <a:lnTo>
                    <a:pt x="95" y="466"/>
                  </a:lnTo>
                  <a:lnTo>
                    <a:pt x="92" y="463"/>
                  </a:lnTo>
                  <a:lnTo>
                    <a:pt x="88" y="458"/>
                  </a:lnTo>
                  <a:lnTo>
                    <a:pt x="84" y="454"/>
                  </a:lnTo>
                  <a:lnTo>
                    <a:pt x="81" y="451"/>
                  </a:lnTo>
                  <a:lnTo>
                    <a:pt x="81" y="444"/>
                  </a:lnTo>
                  <a:lnTo>
                    <a:pt x="80" y="437"/>
                  </a:lnTo>
                  <a:lnTo>
                    <a:pt x="80" y="431"/>
                  </a:lnTo>
                  <a:lnTo>
                    <a:pt x="80" y="425"/>
                  </a:lnTo>
                  <a:lnTo>
                    <a:pt x="80" y="419"/>
                  </a:lnTo>
                  <a:lnTo>
                    <a:pt x="80" y="412"/>
                  </a:lnTo>
                  <a:lnTo>
                    <a:pt x="80" y="405"/>
                  </a:lnTo>
                  <a:lnTo>
                    <a:pt x="80" y="399"/>
                  </a:lnTo>
                  <a:lnTo>
                    <a:pt x="81" y="392"/>
                  </a:lnTo>
                  <a:lnTo>
                    <a:pt x="81" y="387"/>
                  </a:lnTo>
                  <a:lnTo>
                    <a:pt x="82" y="380"/>
                  </a:lnTo>
                  <a:lnTo>
                    <a:pt x="83" y="373"/>
                  </a:lnTo>
                  <a:lnTo>
                    <a:pt x="84" y="367"/>
                  </a:lnTo>
                  <a:lnTo>
                    <a:pt x="85" y="360"/>
                  </a:lnTo>
                  <a:lnTo>
                    <a:pt x="87" y="354"/>
                  </a:lnTo>
                  <a:lnTo>
                    <a:pt x="88" y="348"/>
                  </a:lnTo>
                  <a:close/>
                  <a:moveTo>
                    <a:pt x="82" y="457"/>
                  </a:moveTo>
                  <a:lnTo>
                    <a:pt x="85" y="463"/>
                  </a:lnTo>
                  <a:lnTo>
                    <a:pt x="89" y="468"/>
                  </a:lnTo>
                  <a:lnTo>
                    <a:pt x="92" y="473"/>
                  </a:lnTo>
                  <a:lnTo>
                    <a:pt x="95" y="478"/>
                  </a:lnTo>
                  <a:lnTo>
                    <a:pt x="99" y="483"/>
                  </a:lnTo>
                  <a:lnTo>
                    <a:pt x="102" y="487"/>
                  </a:lnTo>
                  <a:lnTo>
                    <a:pt x="105" y="492"/>
                  </a:lnTo>
                  <a:lnTo>
                    <a:pt x="109" y="497"/>
                  </a:lnTo>
                  <a:lnTo>
                    <a:pt x="113" y="502"/>
                  </a:lnTo>
                  <a:lnTo>
                    <a:pt x="116" y="506"/>
                  </a:lnTo>
                  <a:lnTo>
                    <a:pt x="120" y="510"/>
                  </a:lnTo>
                  <a:lnTo>
                    <a:pt x="123" y="515"/>
                  </a:lnTo>
                  <a:lnTo>
                    <a:pt x="126" y="519"/>
                  </a:lnTo>
                  <a:lnTo>
                    <a:pt x="131" y="523"/>
                  </a:lnTo>
                  <a:lnTo>
                    <a:pt x="134" y="527"/>
                  </a:lnTo>
                  <a:lnTo>
                    <a:pt x="137" y="531"/>
                  </a:lnTo>
                  <a:lnTo>
                    <a:pt x="142" y="535"/>
                  </a:lnTo>
                  <a:lnTo>
                    <a:pt x="145" y="539"/>
                  </a:lnTo>
                  <a:lnTo>
                    <a:pt x="150" y="544"/>
                  </a:lnTo>
                  <a:lnTo>
                    <a:pt x="153" y="547"/>
                  </a:lnTo>
                  <a:lnTo>
                    <a:pt x="157" y="550"/>
                  </a:lnTo>
                  <a:lnTo>
                    <a:pt x="161" y="555"/>
                  </a:lnTo>
                  <a:lnTo>
                    <a:pt x="165" y="558"/>
                  </a:lnTo>
                  <a:lnTo>
                    <a:pt x="168" y="561"/>
                  </a:lnTo>
                  <a:lnTo>
                    <a:pt x="173" y="565"/>
                  </a:lnTo>
                  <a:lnTo>
                    <a:pt x="176" y="569"/>
                  </a:lnTo>
                  <a:lnTo>
                    <a:pt x="181" y="572"/>
                  </a:lnTo>
                  <a:lnTo>
                    <a:pt x="185" y="576"/>
                  </a:lnTo>
                  <a:lnTo>
                    <a:pt x="188" y="578"/>
                  </a:lnTo>
                  <a:lnTo>
                    <a:pt x="193" y="581"/>
                  </a:lnTo>
                  <a:lnTo>
                    <a:pt x="197" y="585"/>
                  </a:lnTo>
                  <a:lnTo>
                    <a:pt x="200" y="588"/>
                  </a:lnTo>
                  <a:lnTo>
                    <a:pt x="202" y="593"/>
                  </a:lnTo>
                  <a:lnTo>
                    <a:pt x="203" y="600"/>
                  </a:lnTo>
                  <a:lnTo>
                    <a:pt x="204" y="606"/>
                  </a:lnTo>
                  <a:lnTo>
                    <a:pt x="205" y="612"/>
                  </a:lnTo>
                  <a:lnTo>
                    <a:pt x="206" y="618"/>
                  </a:lnTo>
                  <a:lnTo>
                    <a:pt x="207" y="624"/>
                  </a:lnTo>
                  <a:lnTo>
                    <a:pt x="208" y="630"/>
                  </a:lnTo>
                  <a:lnTo>
                    <a:pt x="209" y="637"/>
                  </a:lnTo>
                  <a:lnTo>
                    <a:pt x="212" y="642"/>
                  </a:lnTo>
                  <a:lnTo>
                    <a:pt x="213" y="649"/>
                  </a:lnTo>
                  <a:lnTo>
                    <a:pt x="215" y="654"/>
                  </a:lnTo>
                  <a:lnTo>
                    <a:pt x="216" y="661"/>
                  </a:lnTo>
                  <a:lnTo>
                    <a:pt x="218" y="666"/>
                  </a:lnTo>
                  <a:lnTo>
                    <a:pt x="220" y="673"/>
                  </a:lnTo>
                  <a:lnTo>
                    <a:pt x="221" y="680"/>
                  </a:lnTo>
                  <a:lnTo>
                    <a:pt x="224" y="685"/>
                  </a:lnTo>
                  <a:lnTo>
                    <a:pt x="217" y="680"/>
                  </a:lnTo>
                  <a:lnTo>
                    <a:pt x="209" y="675"/>
                  </a:lnTo>
                  <a:lnTo>
                    <a:pt x="203" y="669"/>
                  </a:lnTo>
                  <a:lnTo>
                    <a:pt x="196" y="663"/>
                  </a:lnTo>
                  <a:lnTo>
                    <a:pt x="189" y="658"/>
                  </a:lnTo>
                  <a:lnTo>
                    <a:pt x="183" y="651"/>
                  </a:lnTo>
                  <a:lnTo>
                    <a:pt x="177" y="645"/>
                  </a:lnTo>
                  <a:lnTo>
                    <a:pt x="171" y="639"/>
                  </a:lnTo>
                  <a:lnTo>
                    <a:pt x="165" y="632"/>
                  </a:lnTo>
                  <a:lnTo>
                    <a:pt x="160" y="626"/>
                  </a:lnTo>
                  <a:lnTo>
                    <a:pt x="153" y="619"/>
                  </a:lnTo>
                  <a:lnTo>
                    <a:pt x="148" y="612"/>
                  </a:lnTo>
                  <a:lnTo>
                    <a:pt x="143" y="606"/>
                  </a:lnTo>
                  <a:lnTo>
                    <a:pt x="137" y="599"/>
                  </a:lnTo>
                  <a:lnTo>
                    <a:pt x="133" y="591"/>
                  </a:lnTo>
                  <a:lnTo>
                    <a:pt x="129" y="585"/>
                  </a:lnTo>
                  <a:lnTo>
                    <a:pt x="124" y="577"/>
                  </a:lnTo>
                  <a:lnTo>
                    <a:pt x="120" y="569"/>
                  </a:lnTo>
                  <a:lnTo>
                    <a:pt x="115" y="562"/>
                  </a:lnTo>
                  <a:lnTo>
                    <a:pt x="112" y="555"/>
                  </a:lnTo>
                  <a:lnTo>
                    <a:pt x="109" y="547"/>
                  </a:lnTo>
                  <a:lnTo>
                    <a:pt x="105" y="539"/>
                  </a:lnTo>
                  <a:lnTo>
                    <a:pt x="102" y="531"/>
                  </a:lnTo>
                  <a:lnTo>
                    <a:pt x="99" y="524"/>
                  </a:lnTo>
                  <a:lnTo>
                    <a:pt x="95" y="515"/>
                  </a:lnTo>
                  <a:lnTo>
                    <a:pt x="93" y="507"/>
                  </a:lnTo>
                  <a:lnTo>
                    <a:pt x="91" y="499"/>
                  </a:lnTo>
                  <a:lnTo>
                    <a:pt x="89" y="491"/>
                  </a:lnTo>
                  <a:lnTo>
                    <a:pt x="87" y="483"/>
                  </a:lnTo>
                  <a:lnTo>
                    <a:pt x="85" y="475"/>
                  </a:lnTo>
                  <a:lnTo>
                    <a:pt x="83" y="466"/>
                  </a:lnTo>
                  <a:lnTo>
                    <a:pt x="82" y="457"/>
                  </a:lnTo>
                  <a:close/>
                  <a:moveTo>
                    <a:pt x="236" y="693"/>
                  </a:moveTo>
                  <a:lnTo>
                    <a:pt x="234" y="687"/>
                  </a:lnTo>
                  <a:lnTo>
                    <a:pt x="233" y="682"/>
                  </a:lnTo>
                  <a:lnTo>
                    <a:pt x="231" y="675"/>
                  </a:lnTo>
                  <a:lnTo>
                    <a:pt x="230" y="670"/>
                  </a:lnTo>
                  <a:lnTo>
                    <a:pt x="229" y="664"/>
                  </a:lnTo>
                  <a:lnTo>
                    <a:pt x="228" y="659"/>
                  </a:lnTo>
                  <a:lnTo>
                    <a:pt x="227" y="653"/>
                  </a:lnTo>
                  <a:lnTo>
                    <a:pt x="227" y="648"/>
                  </a:lnTo>
                  <a:lnTo>
                    <a:pt x="226" y="642"/>
                  </a:lnTo>
                  <a:lnTo>
                    <a:pt x="225" y="635"/>
                  </a:lnTo>
                  <a:lnTo>
                    <a:pt x="225" y="630"/>
                  </a:lnTo>
                  <a:lnTo>
                    <a:pt x="224" y="624"/>
                  </a:lnTo>
                  <a:lnTo>
                    <a:pt x="223" y="619"/>
                  </a:lnTo>
                  <a:lnTo>
                    <a:pt x="223" y="613"/>
                  </a:lnTo>
                  <a:lnTo>
                    <a:pt x="223" y="608"/>
                  </a:lnTo>
                  <a:lnTo>
                    <a:pt x="221" y="602"/>
                  </a:lnTo>
                  <a:lnTo>
                    <a:pt x="226" y="604"/>
                  </a:lnTo>
                  <a:lnTo>
                    <a:pt x="229" y="608"/>
                  </a:lnTo>
                  <a:lnTo>
                    <a:pt x="234" y="610"/>
                  </a:lnTo>
                  <a:lnTo>
                    <a:pt x="237" y="612"/>
                  </a:lnTo>
                  <a:lnTo>
                    <a:pt x="241" y="614"/>
                  </a:lnTo>
                  <a:lnTo>
                    <a:pt x="245" y="617"/>
                  </a:lnTo>
                  <a:lnTo>
                    <a:pt x="249" y="619"/>
                  </a:lnTo>
                  <a:lnTo>
                    <a:pt x="252" y="621"/>
                  </a:lnTo>
                  <a:lnTo>
                    <a:pt x="257" y="623"/>
                  </a:lnTo>
                  <a:lnTo>
                    <a:pt x="260" y="624"/>
                  </a:lnTo>
                  <a:lnTo>
                    <a:pt x="265" y="627"/>
                  </a:lnTo>
                  <a:lnTo>
                    <a:pt x="268" y="629"/>
                  </a:lnTo>
                  <a:lnTo>
                    <a:pt x="276" y="632"/>
                  </a:lnTo>
                  <a:lnTo>
                    <a:pt x="285" y="637"/>
                  </a:lnTo>
                  <a:lnTo>
                    <a:pt x="292" y="640"/>
                  </a:lnTo>
                  <a:lnTo>
                    <a:pt x="300" y="643"/>
                  </a:lnTo>
                  <a:lnTo>
                    <a:pt x="308" y="647"/>
                  </a:lnTo>
                  <a:lnTo>
                    <a:pt x="317" y="649"/>
                  </a:lnTo>
                  <a:lnTo>
                    <a:pt x="324" y="652"/>
                  </a:lnTo>
                  <a:lnTo>
                    <a:pt x="333" y="654"/>
                  </a:lnTo>
                  <a:lnTo>
                    <a:pt x="341" y="656"/>
                  </a:lnTo>
                  <a:lnTo>
                    <a:pt x="349" y="660"/>
                  </a:lnTo>
                  <a:lnTo>
                    <a:pt x="346" y="670"/>
                  </a:lnTo>
                  <a:lnTo>
                    <a:pt x="344" y="680"/>
                  </a:lnTo>
                  <a:lnTo>
                    <a:pt x="341" y="690"/>
                  </a:lnTo>
                  <a:lnTo>
                    <a:pt x="339" y="700"/>
                  </a:lnTo>
                  <a:lnTo>
                    <a:pt x="336" y="710"/>
                  </a:lnTo>
                  <a:lnTo>
                    <a:pt x="334" y="720"/>
                  </a:lnTo>
                  <a:lnTo>
                    <a:pt x="332" y="728"/>
                  </a:lnTo>
                  <a:lnTo>
                    <a:pt x="330" y="737"/>
                  </a:lnTo>
                  <a:lnTo>
                    <a:pt x="323" y="736"/>
                  </a:lnTo>
                  <a:lnTo>
                    <a:pt x="317" y="734"/>
                  </a:lnTo>
                  <a:lnTo>
                    <a:pt x="310" y="732"/>
                  </a:lnTo>
                  <a:lnTo>
                    <a:pt x="304" y="728"/>
                  </a:lnTo>
                  <a:lnTo>
                    <a:pt x="298" y="726"/>
                  </a:lnTo>
                  <a:lnTo>
                    <a:pt x="292" y="724"/>
                  </a:lnTo>
                  <a:lnTo>
                    <a:pt x="286" y="721"/>
                  </a:lnTo>
                  <a:lnTo>
                    <a:pt x="280" y="718"/>
                  </a:lnTo>
                  <a:lnTo>
                    <a:pt x="275" y="715"/>
                  </a:lnTo>
                  <a:lnTo>
                    <a:pt x="269" y="713"/>
                  </a:lnTo>
                  <a:lnTo>
                    <a:pt x="262" y="710"/>
                  </a:lnTo>
                  <a:lnTo>
                    <a:pt x="257" y="706"/>
                  </a:lnTo>
                  <a:lnTo>
                    <a:pt x="251" y="703"/>
                  </a:lnTo>
                  <a:lnTo>
                    <a:pt x="246" y="700"/>
                  </a:lnTo>
                  <a:lnTo>
                    <a:pt x="240" y="696"/>
                  </a:lnTo>
                  <a:lnTo>
                    <a:pt x="236" y="693"/>
                  </a:lnTo>
                  <a:close/>
                  <a:moveTo>
                    <a:pt x="346" y="743"/>
                  </a:moveTo>
                  <a:lnTo>
                    <a:pt x="350" y="734"/>
                  </a:lnTo>
                  <a:lnTo>
                    <a:pt x="352" y="724"/>
                  </a:lnTo>
                  <a:lnTo>
                    <a:pt x="355" y="715"/>
                  </a:lnTo>
                  <a:lnTo>
                    <a:pt x="359" y="705"/>
                  </a:lnTo>
                  <a:lnTo>
                    <a:pt x="362" y="695"/>
                  </a:lnTo>
                  <a:lnTo>
                    <a:pt x="365" y="685"/>
                  </a:lnTo>
                  <a:lnTo>
                    <a:pt x="369" y="675"/>
                  </a:lnTo>
                  <a:lnTo>
                    <a:pt x="372" y="664"/>
                  </a:lnTo>
                  <a:lnTo>
                    <a:pt x="381" y="666"/>
                  </a:lnTo>
                  <a:lnTo>
                    <a:pt x="390" y="669"/>
                  </a:lnTo>
                  <a:lnTo>
                    <a:pt x="398" y="670"/>
                  </a:lnTo>
                  <a:lnTo>
                    <a:pt x="407" y="671"/>
                  </a:lnTo>
                  <a:lnTo>
                    <a:pt x="416" y="672"/>
                  </a:lnTo>
                  <a:lnTo>
                    <a:pt x="425" y="674"/>
                  </a:lnTo>
                  <a:lnTo>
                    <a:pt x="434" y="674"/>
                  </a:lnTo>
                  <a:lnTo>
                    <a:pt x="443" y="675"/>
                  </a:lnTo>
                  <a:lnTo>
                    <a:pt x="452" y="676"/>
                  </a:lnTo>
                  <a:lnTo>
                    <a:pt x="460" y="676"/>
                  </a:lnTo>
                  <a:lnTo>
                    <a:pt x="469" y="676"/>
                  </a:lnTo>
                  <a:lnTo>
                    <a:pt x="478" y="677"/>
                  </a:lnTo>
                  <a:lnTo>
                    <a:pt x="487" y="677"/>
                  </a:lnTo>
                  <a:lnTo>
                    <a:pt x="496" y="677"/>
                  </a:lnTo>
                  <a:lnTo>
                    <a:pt x="505" y="677"/>
                  </a:lnTo>
                  <a:lnTo>
                    <a:pt x="513" y="676"/>
                  </a:lnTo>
                  <a:lnTo>
                    <a:pt x="510" y="682"/>
                  </a:lnTo>
                  <a:lnTo>
                    <a:pt x="507" y="687"/>
                  </a:lnTo>
                  <a:lnTo>
                    <a:pt x="502" y="692"/>
                  </a:lnTo>
                  <a:lnTo>
                    <a:pt x="499" y="697"/>
                  </a:lnTo>
                  <a:lnTo>
                    <a:pt x="496" y="702"/>
                  </a:lnTo>
                  <a:lnTo>
                    <a:pt x="491" y="707"/>
                  </a:lnTo>
                  <a:lnTo>
                    <a:pt x="488" y="712"/>
                  </a:lnTo>
                  <a:lnTo>
                    <a:pt x="484" y="717"/>
                  </a:lnTo>
                  <a:lnTo>
                    <a:pt x="480" y="722"/>
                  </a:lnTo>
                  <a:lnTo>
                    <a:pt x="476" y="726"/>
                  </a:lnTo>
                  <a:lnTo>
                    <a:pt x="473" y="732"/>
                  </a:lnTo>
                  <a:lnTo>
                    <a:pt x="468" y="736"/>
                  </a:lnTo>
                  <a:lnTo>
                    <a:pt x="464" y="742"/>
                  </a:lnTo>
                  <a:lnTo>
                    <a:pt x="459" y="746"/>
                  </a:lnTo>
                  <a:lnTo>
                    <a:pt x="455" y="751"/>
                  </a:lnTo>
                  <a:lnTo>
                    <a:pt x="450" y="755"/>
                  </a:lnTo>
                  <a:lnTo>
                    <a:pt x="444" y="755"/>
                  </a:lnTo>
                  <a:lnTo>
                    <a:pt x="437" y="755"/>
                  </a:lnTo>
                  <a:lnTo>
                    <a:pt x="432" y="755"/>
                  </a:lnTo>
                  <a:lnTo>
                    <a:pt x="425" y="755"/>
                  </a:lnTo>
                  <a:lnTo>
                    <a:pt x="418" y="755"/>
                  </a:lnTo>
                  <a:lnTo>
                    <a:pt x="412" y="754"/>
                  </a:lnTo>
                  <a:lnTo>
                    <a:pt x="405" y="754"/>
                  </a:lnTo>
                  <a:lnTo>
                    <a:pt x="398" y="753"/>
                  </a:lnTo>
                  <a:lnTo>
                    <a:pt x="392" y="752"/>
                  </a:lnTo>
                  <a:lnTo>
                    <a:pt x="385" y="751"/>
                  </a:lnTo>
                  <a:lnTo>
                    <a:pt x="380" y="749"/>
                  </a:lnTo>
                  <a:lnTo>
                    <a:pt x="373" y="748"/>
                  </a:lnTo>
                  <a:lnTo>
                    <a:pt x="366" y="747"/>
                  </a:lnTo>
                  <a:lnTo>
                    <a:pt x="360" y="746"/>
                  </a:lnTo>
                  <a:lnTo>
                    <a:pt x="353" y="744"/>
                  </a:lnTo>
                  <a:lnTo>
                    <a:pt x="346" y="743"/>
                  </a:lnTo>
                  <a:close/>
                  <a:moveTo>
                    <a:pt x="470" y="754"/>
                  </a:moveTo>
                  <a:lnTo>
                    <a:pt x="475" y="749"/>
                  </a:lnTo>
                  <a:lnTo>
                    <a:pt x="480" y="745"/>
                  </a:lnTo>
                  <a:lnTo>
                    <a:pt x="485" y="741"/>
                  </a:lnTo>
                  <a:lnTo>
                    <a:pt x="490" y="736"/>
                  </a:lnTo>
                  <a:lnTo>
                    <a:pt x="495" y="731"/>
                  </a:lnTo>
                  <a:lnTo>
                    <a:pt x="499" y="726"/>
                  </a:lnTo>
                  <a:lnTo>
                    <a:pt x="505" y="721"/>
                  </a:lnTo>
                  <a:lnTo>
                    <a:pt x="509" y="716"/>
                  </a:lnTo>
                  <a:lnTo>
                    <a:pt x="513" y="711"/>
                  </a:lnTo>
                  <a:lnTo>
                    <a:pt x="518" y="706"/>
                  </a:lnTo>
                  <a:lnTo>
                    <a:pt x="522" y="701"/>
                  </a:lnTo>
                  <a:lnTo>
                    <a:pt x="526" y="696"/>
                  </a:lnTo>
                  <a:lnTo>
                    <a:pt x="530" y="691"/>
                  </a:lnTo>
                  <a:lnTo>
                    <a:pt x="534" y="685"/>
                  </a:lnTo>
                  <a:lnTo>
                    <a:pt x="539" y="680"/>
                  </a:lnTo>
                  <a:lnTo>
                    <a:pt x="542" y="675"/>
                  </a:lnTo>
                  <a:lnTo>
                    <a:pt x="553" y="674"/>
                  </a:lnTo>
                  <a:lnTo>
                    <a:pt x="563" y="673"/>
                  </a:lnTo>
                  <a:lnTo>
                    <a:pt x="573" y="671"/>
                  </a:lnTo>
                  <a:lnTo>
                    <a:pt x="584" y="670"/>
                  </a:lnTo>
                  <a:lnTo>
                    <a:pt x="594" y="669"/>
                  </a:lnTo>
                  <a:lnTo>
                    <a:pt x="604" y="666"/>
                  </a:lnTo>
                  <a:lnTo>
                    <a:pt x="614" y="664"/>
                  </a:lnTo>
                  <a:lnTo>
                    <a:pt x="624" y="662"/>
                  </a:lnTo>
                  <a:lnTo>
                    <a:pt x="634" y="660"/>
                  </a:lnTo>
                  <a:lnTo>
                    <a:pt x="644" y="658"/>
                  </a:lnTo>
                  <a:lnTo>
                    <a:pt x="654" y="655"/>
                  </a:lnTo>
                  <a:lnTo>
                    <a:pt x="664" y="652"/>
                  </a:lnTo>
                  <a:lnTo>
                    <a:pt x="673" y="650"/>
                  </a:lnTo>
                  <a:lnTo>
                    <a:pt x="683" y="647"/>
                  </a:lnTo>
                  <a:lnTo>
                    <a:pt x="692" y="643"/>
                  </a:lnTo>
                  <a:lnTo>
                    <a:pt x="701" y="641"/>
                  </a:lnTo>
                  <a:lnTo>
                    <a:pt x="696" y="647"/>
                  </a:lnTo>
                  <a:lnTo>
                    <a:pt x="690" y="652"/>
                  </a:lnTo>
                  <a:lnTo>
                    <a:pt x="685" y="659"/>
                  </a:lnTo>
                  <a:lnTo>
                    <a:pt x="679" y="664"/>
                  </a:lnTo>
                  <a:lnTo>
                    <a:pt x="673" y="670"/>
                  </a:lnTo>
                  <a:lnTo>
                    <a:pt x="667" y="675"/>
                  </a:lnTo>
                  <a:lnTo>
                    <a:pt x="661" y="680"/>
                  </a:lnTo>
                  <a:lnTo>
                    <a:pt x="654" y="685"/>
                  </a:lnTo>
                  <a:lnTo>
                    <a:pt x="647" y="690"/>
                  </a:lnTo>
                  <a:lnTo>
                    <a:pt x="641" y="695"/>
                  </a:lnTo>
                  <a:lnTo>
                    <a:pt x="634" y="700"/>
                  </a:lnTo>
                  <a:lnTo>
                    <a:pt x="627" y="704"/>
                  </a:lnTo>
                  <a:lnTo>
                    <a:pt x="621" y="707"/>
                  </a:lnTo>
                  <a:lnTo>
                    <a:pt x="613" y="712"/>
                  </a:lnTo>
                  <a:lnTo>
                    <a:pt x="606" y="716"/>
                  </a:lnTo>
                  <a:lnTo>
                    <a:pt x="599" y="720"/>
                  </a:lnTo>
                  <a:lnTo>
                    <a:pt x="591" y="723"/>
                  </a:lnTo>
                  <a:lnTo>
                    <a:pt x="584" y="726"/>
                  </a:lnTo>
                  <a:lnTo>
                    <a:pt x="576" y="729"/>
                  </a:lnTo>
                  <a:lnTo>
                    <a:pt x="569" y="733"/>
                  </a:lnTo>
                  <a:lnTo>
                    <a:pt x="561" y="735"/>
                  </a:lnTo>
                  <a:lnTo>
                    <a:pt x="553" y="738"/>
                  </a:lnTo>
                  <a:lnTo>
                    <a:pt x="544" y="741"/>
                  </a:lnTo>
                  <a:lnTo>
                    <a:pt x="537" y="743"/>
                  </a:lnTo>
                  <a:lnTo>
                    <a:pt x="529" y="745"/>
                  </a:lnTo>
                  <a:lnTo>
                    <a:pt x="520" y="747"/>
                  </a:lnTo>
                  <a:lnTo>
                    <a:pt x="512" y="748"/>
                  </a:lnTo>
                  <a:lnTo>
                    <a:pt x="503" y="751"/>
                  </a:lnTo>
                  <a:lnTo>
                    <a:pt x="496" y="752"/>
                  </a:lnTo>
                  <a:lnTo>
                    <a:pt x="487" y="753"/>
                  </a:lnTo>
                  <a:lnTo>
                    <a:pt x="478" y="754"/>
                  </a:lnTo>
                  <a:lnTo>
                    <a:pt x="470" y="7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5" name="Rectangle 75"/>
            <p:cNvSpPr>
              <a:spLocks noChangeArrowheads="1"/>
            </p:cNvSpPr>
            <p:nvPr/>
          </p:nvSpPr>
          <p:spPr bwMode="auto">
            <a:xfrm>
              <a:off x="2736" y="384"/>
              <a:ext cx="29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600" i="0" dirty="0">
                  <a:latin typeface="Swis721 Hv BT" pitchFamily="34" charset="0"/>
                </a:rPr>
                <a:t>2</a:t>
              </a:r>
              <a:endParaRPr lang="en-US" i="0" dirty="0"/>
            </a:p>
          </p:txBody>
        </p:sp>
        <p:sp>
          <p:nvSpPr>
            <p:cNvPr id="81996" name="Freeform 76"/>
            <p:cNvSpPr>
              <a:spLocks/>
            </p:cNvSpPr>
            <p:nvPr/>
          </p:nvSpPr>
          <p:spPr bwMode="auto">
            <a:xfrm>
              <a:off x="3053" y="1206"/>
              <a:ext cx="355" cy="824"/>
            </a:xfrm>
            <a:custGeom>
              <a:avLst/>
              <a:gdLst/>
              <a:ahLst/>
              <a:cxnLst>
                <a:cxn ang="0">
                  <a:pos x="1419" y="128"/>
                </a:cxn>
                <a:cxn ang="0">
                  <a:pos x="398" y="3296"/>
                </a:cxn>
                <a:cxn ang="0">
                  <a:pos x="0" y="3168"/>
                </a:cxn>
                <a:cxn ang="0">
                  <a:pos x="1020" y="0"/>
                </a:cxn>
                <a:cxn ang="0">
                  <a:pos x="1419" y="128"/>
                </a:cxn>
              </a:cxnLst>
              <a:rect l="0" t="0" r="r" b="b"/>
              <a:pathLst>
                <a:path w="1419" h="3296">
                  <a:moveTo>
                    <a:pt x="1419" y="128"/>
                  </a:moveTo>
                  <a:lnTo>
                    <a:pt x="398" y="3296"/>
                  </a:lnTo>
                  <a:lnTo>
                    <a:pt x="0" y="3168"/>
                  </a:lnTo>
                  <a:lnTo>
                    <a:pt x="1020" y="0"/>
                  </a:lnTo>
                  <a:lnTo>
                    <a:pt x="1419" y="128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7" name="Freeform 77"/>
            <p:cNvSpPr>
              <a:spLocks/>
            </p:cNvSpPr>
            <p:nvPr/>
          </p:nvSpPr>
          <p:spPr bwMode="auto">
            <a:xfrm>
              <a:off x="2987" y="1315"/>
              <a:ext cx="482" cy="595"/>
            </a:xfrm>
            <a:custGeom>
              <a:avLst/>
              <a:gdLst/>
              <a:ahLst/>
              <a:cxnLst>
                <a:cxn ang="0">
                  <a:pos x="1822" y="1356"/>
                </a:cxn>
                <a:cxn ang="0">
                  <a:pos x="1735" y="1379"/>
                </a:cxn>
                <a:cxn ang="0">
                  <a:pos x="1724" y="1480"/>
                </a:cxn>
                <a:cxn ang="0">
                  <a:pos x="1750" y="1551"/>
                </a:cxn>
                <a:cxn ang="0">
                  <a:pos x="1518" y="1526"/>
                </a:cxn>
                <a:cxn ang="0">
                  <a:pos x="1632" y="1682"/>
                </a:cxn>
                <a:cxn ang="0">
                  <a:pos x="1367" y="1525"/>
                </a:cxn>
                <a:cxn ang="0">
                  <a:pos x="1562" y="1919"/>
                </a:cxn>
                <a:cxn ang="0">
                  <a:pos x="1515" y="2005"/>
                </a:cxn>
                <a:cxn ang="0">
                  <a:pos x="1306" y="1861"/>
                </a:cxn>
                <a:cxn ang="0">
                  <a:pos x="1365" y="2159"/>
                </a:cxn>
                <a:cxn ang="0">
                  <a:pos x="1197" y="1867"/>
                </a:cxn>
                <a:cxn ang="0">
                  <a:pos x="1147" y="2166"/>
                </a:cxn>
                <a:cxn ang="0">
                  <a:pos x="1068" y="2226"/>
                </a:cxn>
                <a:cxn ang="0">
                  <a:pos x="952" y="1884"/>
                </a:cxn>
                <a:cxn ang="0">
                  <a:pos x="814" y="2326"/>
                </a:cxn>
                <a:cxn ang="0">
                  <a:pos x="724" y="2320"/>
                </a:cxn>
                <a:cxn ang="0">
                  <a:pos x="694" y="1968"/>
                </a:cxn>
                <a:cxn ang="0">
                  <a:pos x="474" y="2272"/>
                </a:cxn>
                <a:cxn ang="0">
                  <a:pos x="433" y="2150"/>
                </a:cxn>
                <a:cxn ang="0">
                  <a:pos x="485" y="1822"/>
                </a:cxn>
                <a:cxn ang="0">
                  <a:pos x="253" y="1979"/>
                </a:cxn>
                <a:cxn ang="0">
                  <a:pos x="268" y="1829"/>
                </a:cxn>
                <a:cxn ang="0">
                  <a:pos x="235" y="1681"/>
                </a:cxn>
                <a:cxn ang="0">
                  <a:pos x="73" y="1737"/>
                </a:cxn>
                <a:cxn ang="0">
                  <a:pos x="309" y="1490"/>
                </a:cxn>
                <a:cxn ang="0">
                  <a:pos x="15" y="1527"/>
                </a:cxn>
                <a:cxn ang="0">
                  <a:pos x="93" y="1405"/>
                </a:cxn>
                <a:cxn ang="0">
                  <a:pos x="294" y="1226"/>
                </a:cxn>
                <a:cxn ang="0">
                  <a:pos x="135" y="1195"/>
                </a:cxn>
                <a:cxn ang="0">
                  <a:pos x="437" y="1116"/>
                </a:cxn>
                <a:cxn ang="0">
                  <a:pos x="101" y="1016"/>
                </a:cxn>
                <a:cxn ang="0">
                  <a:pos x="215" y="982"/>
                </a:cxn>
                <a:cxn ang="0">
                  <a:pos x="188" y="876"/>
                </a:cxn>
                <a:cxn ang="0">
                  <a:pos x="190" y="826"/>
                </a:cxn>
                <a:cxn ang="0">
                  <a:pos x="370" y="792"/>
                </a:cxn>
                <a:cxn ang="0">
                  <a:pos x="301" y="694"/>
                </a:cxn>
                <a:cxn ang="0">
                  <a:pos x="529" y="761"/>
                </a:cxn>
                <a:cxn ang="0">
                  <a:pos x="361" y="435"/>
                </a:cxn>
                <a:cxn ang="0">
                  <a:pos x="428" y="372"/>
                </a:cxn>
                <a:cxn ang="0">
                  <a:pos x="595" y="409"/>
                </a:cxn>
                <a:cxn ang="0">
                  <a:pos x="568" y="221"/>
                </a:cxn>
                <a:cxn ang="0">
                  <a:pos x="768" y="549"/>
                </a:cxn>
                <a:cxn ang="0">
                  <a:pos x="785" y="187"/>
                </a:cxn>
                <a:cxn ang="0">
                  <a:pos x="870" y="159"/>
                </a:cxn>
                <a:cxn ang="0">
                  <a:pos x="986" y="390"/>
                </a:cxn>
                <a:cxn ang="0">
                  <a:pos x="1124" y="31"/>
                </a:cxn>
                <a:cxn ang="0">
                  <a:pos x="1207" y="72"/>
                </a:cxn>
                <a:cxn ang="0">
                  <a:pos x="1258" y="325"/>
                </a:cxn>
                <a:cxn ang="0">
                  <a:pos x="1465" y="99"/>
                </a:cxn>
                <a:cxn ang="0">
                  <a:pos x="1488" y="247"/>
                </a:cxn>
                <a:cxn ang="0">
                  <a:pos x="1471" y="495"/>
                </a:cxn>
                <a:cxn ang="0">
                  <a:pos x="1685" y="400"/>
                </a:cxn>
                <a:cxn ang="0">
                  <a:pos x="1644" y="560"/>
                </a:cxn>
                <a:cxn ang="0">
                  <a:pos x="1743" y="657"/>
                </a:cxn>
                <a:cxn ang="0">
                  <a:pos x="1852" y="647"/>
                </a:cxn>
                <a:cxn ang="0">
                  <a:pos x="1659" y="837"/>
                </a:cxn>
                <a:cxn ang="0">
                  <a:pos x="1922" y="855"/>
                </a:cxn>
                <a:cxn ang="0">
                  <a:pos x="1809" y="978"/>
                </a:cxn>
                <a:cxn ang="0">
                  <a:pos x="1683" y="1133"/>
                </a:cxn>
                <a:cxn ang="0">
                  <a:pos x="1789" y="1187"/>
                </a:cxn>
              </a:cxnLst>
              <a:rect l="0" t="0" r="r" b="b"/>
              <a:pathLst>
                <a:path w="1928" h="2379">
                  <a:moveTo>
                    <a:pt x="1486" y="1210"/>
                  </a:moveTo>
                  <a:lnTo>
                    <a:pt x="1564" y="1237"/>
                  </a:lnTo>
                  <a:lnTo>
                    <a:pt x="1633" y="1262"/>
                  </a:lnTo>
                  <a:lnTo>
                    <a:pt x="1690" y="1286"/>
                  </a:lnTo>
                  <a:lnTo>
                    <a:pt x="1738" y="1307"/>
                  </a:lnTo>
                  <a:lnTo>
                    <a:pt x="1759" y="1316"/>
                  </a:lnTo>
                  <a:lnTo>
                    <a:pt x="1777" y="1326"/>
                  </a:lnTo>
                  <a:lnTo>
                    <a:pt x="1791" y="1334"/>
                  </a:lnTo>
                  <a:lnTo>
                    <a:pt x="1804" y="1341"/>
                  </a:lnTo>
                  <a:lnTo>
                    <a:pt x="1814" y="1349"/>
                  </a:lnTo>
                  <a:lnTo>
                    <a:pt x="1822" y="1356"/>
                  </a:lnTo>
                  <a:lnTo>
                    <a:pt x="1826" y="1361"/>
                  </a:lnTo>
                  <a:lnTo>
                    <a:pt x="1829" y="1367"/>
                  </a:lnTo>
                  <a:lnTo>
                    <a:pt x="1829" y="1371"/>
                  </a:lnTo>
                  <a:lnTo>
                    <a:pt x="1826" y="1376"/>
                  </a:lnTo>
                  <a:lnTo>
                    <a:pt x="1821" y="1378"/>
                  </a:lnTo>
                  <a:lnTo>
                    <a:pt x="1813" y="1380"/>
                  </a:lnTo>
                  <a:lnTo>
                    <a:pt x="1802" y="1382"/>
                  </a:lnTo>
                  <a:lnTo>
                    <a:pt x="1789" y="1382"/>
                  </a:lnTo>
                  <a:lnTo>
                    <a:pt x="1773" y="1382"/>
                  </a:lnTo>
                  <a:lnTo>
                    <a:pt x="1756" y="1381"/>
                  </a:lnTo>
                  <a:lnTo>
                    <a:pt x="1735" y="1379"/>
                  </a:lnTo>
                  <a:lnTo>
                    <a:pt x="1711" y="1377"/>
                  </a:lnTo>
                  <a:lnTo>
                    <a:pt x="1685" y="1372"/>
                  </a:lnTo>
                  <a:lnTo>
                    <a:pt x="1656" y="1368"/>
                  </a:lnTo>
                  <a:lnTo>
                    <a:pt x="1591" y="1356"/>
                  </a:lnTo>
                  <a:lnTo>
                    <a:pt x="1515" y="1339"/>
                  </a:lnTo>
                  <a:lnTo>
                    <a:pt x="1582" y="1381"/>
                  </a:lnTo>
                  <a:lnTo>
                    <a:pt x="1640" y="1419"/>
                  </a:lnTo>
                  <a:lnTo>
                    <a:pt x="1665" y="1435"/>
                  </a:lnTo>
                  <a:lnTo>
                    <a:pt x="1687" y="1452"/>
                  </a:lnTo>
                  <a:lnTo>
                    <a:pt x="1707" y="1466"/>
                  </a:lnTo>
                  <a:lnTo>
                    <a:pt x="1724" y="1480"/>
                  </a:lnTo>
                  <a:lnTo>
                    <a:pt x="1738" y="1493"/>
                  </a:lnTo>
                  <a:lnTo>
                    <a:pt x="1750" y="1504"/>
                  </a:lnTo>
                  <a:lnTo>
                    <a:pt x="1760" y="1514"/>
                  </a:lnTo>
                  <a:lnTo>
                    <a:pt x="1768" y="1523"/>
                  </a:lnTo>
                  <a:lnTo>
                    <a:pt x="1772" y="1531"/>
                  </a:lnTo>
                  <a:lnTo>
                    <a:pt x="1774" y="1537"/>
                  </a:lnTo>
                  <a:lnTo>
                    <a:pt x="1774" y="1542"/>
                  </a:lnTo>
                  <a:lnTo>
                    <a:pt x="1772" y="1546"/>
                  </a:lnTo>
                  <a:lnTo>
                    <a:pt x="1767" y="1548"/>
                  </a:lnTo>
                  <a:lnTo>
                    <a:pt x="1760" y="1551"/>
                  </a:lnTo>
                  <a:lnTo>
                    <a:pt x="1750" y="1551"/>
                  </a:lnTo>
                  <a:lnTo>
                    <a:pt x="1738" y="1549"/>
                  </a:lnTo>
                  <a:lnTo>
                    <a:pt x="1724" y="1546"/>
                  </a:lnTo>
                  <a:lnTo>
                    <a:pt x="1707" y="1543"/>
                  </a:lnTo>
                  <a:lnTo>
                    <a:pt x="1688" y="1537"/>
                  </a:lnTo>
                  <a:lnTo>
                    <a:pt x="1667" y="1531"/>
                  </a:lnTo>
                  <a:lnTo>
                    <a:pt x="1617" y="1514"/>
                  </a:lnTo>
                  <a:lnTo>
                    <a:pt x="1559" y="1491"/>
                  </a:lnTo>
                  <a:lnTo>
                    <a:pt x="1492" y="1463"/>
                  </a:lnTo>
                  <a:lnTo>
                    <a:pt x="1416" y="1429"/>
                  </a:lnTo>
                  <a:lnTo>
                    <a:pt x="1471" y="1481"/>
                  </a:lnTo>
                  <a:lnTo>
                    <a:pt x="1518" y="1526"/>
                  </a:lnTo>
                  <a:lnTo>
                    <a:pt x="1557" y="1567"/>
                  </a:lnTo>
                  <a:lnTo>
                    <a:pt x="1588" y="1601"/>
                  </a:lnTo>
                  <a:lnTo>
                    <a:pt x="1601" y="1616"/>
                  </a:lnTo>
                  <a:lnTo>
                    <a:pt x="1611" y="1630"/>
                  </a:lnTo>
                  <a:lnTo>
                    <a:pt x="1620" y="1642"/>
                  </a:lnTo>
                  <a:lnTo>
                    <a:pt x="1626" y="1652"/>
                  </a:lnTo>
                  <a:lnTo>
                    <a:pt x="1632" y="1661"/>
                  </a:lnTo>
                  <a:lnTo>
                    <a:pt x="1634" y="1669"/>
                  </a:lnTo>
                  <a:lnTo>
                    <a:pt x="1635" y="1674"/>
                  </a:lnTo>
                  <a:lnTo>
                    <a:pt x="1635" y="1679"/>
                  </a:lnTo>
                  <a:lnTo>
                    <a:pt x="1632" y="1682"/>
                  </a:lnTo>
                  <a:lnTo>
                    <a:pt x="1627" y="1683"/>
                  </a:lnTo>
                  <a:lnTo>
                    <a:pt x="1621" y="1682"/>
                  </a:lnTo>
                  <a:lnTo>
                    <a:pt x="1612" y="1681"/>
                  </a:lnTo>
                  <a:lnTo>
                    <a:pt x="1602" y="1677"/>
                  </a:lnTo>
                  <a:lnTo>
                    <a:pt x="1590" y="1671"/>
                  </a:lnTo>
                  <a:lnTo>
                    <a:pt x="1576" y="1664"/>
                  </a:lnTo>
                  <a:lnTo>
                    <a:pt x="1560" y="1656"/>
                  </a:lnTo>
                  <a:lnTo>
                    <a:pt x="1523" y="1633"/>
                  </a:lnTo>
                  <a:lnTo>
                    <a:pt x="1478" y="1605"/>
                  </a:lnTo>
                  <a:lnTo>
                    <a:pt x="1427" y="1568"/>
                  </a:lnTo>
                  <a:lnTo>
                    <a:pt x="1367" y="1525"/>
                  </a:lnTo>
                  <a:lnTo>
                    <a:pt x="1396" y="1573"/>
                  </a:lnTo>
                  <a:lnTo>
                    <a:pt x="1422" y="1617"/>
                  </a:lnTo>
                  <a:lnTo>
                    <a:pt x="1446" y="1660"/>
                  </a:lnTo>
                  <a:lnTo>
                    <a:pt x="1467" y="1700"/>
                  </a:lnTo>
                  <a:lnTo>
                    <a:pt x="1487" y="1739"/>
                  </a:lnTo>
                  <a:lnTo>
                    <a:pt x="1505" y="1775"/>
                  </a:lnTo>
                  <a:lnTo>
                    <a:pt x="1520" y="1808"/>
                  </a:lnTo>
                  <a:lnTo>
                    <a:pt x="1533" y="1839"/>
                  </a:lnTo>
                  <a:lnTo>
                    <a:pt x="1546" y="1868"/>
                  </a:lnTo>
                  <a:lnTo>
                    <a:pt x="1554" y="1895"/>
                  </a:lnTo>
                  <a:lnTo>
                    <a:pt x="1562" y="1919"/>
                  </a:lnTo>
                  <a:lnTo>
                    <a:pt x="1568" y="1940"/>
                  </a:lnTo>
                  <a:lnTo>
                    <a:pt x="1571" y="1959"/>
                  </a:lnTo>
                  <a:lnTo>
                    <a:pt x="1572" y="1975"/>
                  </a:lnTo>
                  <a:lnTo>
                    <a:pt x="1572" y="1989"/>
                  </a:lnTo>
                  <a:lnTo>
                    <a:pt x="1569" y="2000"/>
                  </a:lnTo>
                  <a:lnTo>
                    <a:pt x="1564" y="2007"/>
                  </a:lnTo>
                  <a:lnTo>
                    <a:pt x="1559" y="2013"/>
                  </a:lnTo>
                  <a:lnTo>
                    <a:pt x="1550" y="2015"/>
                  </a:lnTo>
                  <a:lnTo>
                    <a:pt x="1540" y="2015"/>
                  </a:lnTo>
                  <a:lnTo>
                    <a:pt x="1528" y="2012"/>
                  </a:lnTo>
                  <a:lnTo>
                    <a:pt x="1515" y="2005"/>
                  </a:lnTo>
                  <a:lnTo>
                    <a:pt x="1499" y="1996"/>
                  </a:lnTo>
                  <a:lnTo>
                    <a:pt x="1481" y="1984"/>
                  </a:lnTo>
                  <a:lnTo>
                    <a:pt x="1461" y="1969"/>
                  </a:lnTo>
                  <a:lnTo>
                    <a:pt x="1440" y="1950"/>
                  </a:lnTo>
                  <a:lnTo>
                    <a:pt x="1417" y="1928"/>
                  </a:lnTo>
                  <a:lnTo>
                    <a:pt x="1393" y="1903"/>
                  </a:lnTo>
                  <a:lnTo>
                    <a:pt x="1366" y="1875"/>
                  </a:lnTo>
                  <a:lnTo>
                    <a:pt x="1338" y="1844"/>
                  </a:lnTo>
                  <a:lnTo>
                    <a:pt x="1308" y="1809"/>
                  </a:lnTo>
                  <a:lnTo>
                    <a:pt x="1276" y="1771"/>
                  </a:lnTo>
                  <a:lnTo>
                    <a:pt x="1306" y="1861"/>
                  </a:lnTo>
                  <a:lnTo>
                    <a:pt x="1330" y="1940"/>
                  </a:lnTo>
                  <a:lnTo>
                    <a:pt x="1349" y="2006"/>
                  </a:lnTo>
                  <a:lnTo>
                    <a:pt x="1362" y="2060"/>
                  </a:lnTo>
                  <a:lnTo>
                    <a:pt x="1367" y="2084"/>
                  </a:lnTo>
                  <a:lnTo>
                    <a:pt x="1371" y="2104"/>
                  </a:lnTo>
                  <a:lnTo>
                    <a:pt x="1373" y="2120"/>
                  </a:lnTo>
                  <a:lnTo>
                    <a:pt x="1374" y="2134"/>
                  </a:lnTo>
                  <a:lnTo>
                    <a:pt x="1374" y="2145"/>
                  </a:lnTo>
                  <a:lnTo>
                    <a:pt x="1372" y="2152"/>
                  </a:lnTo>
                  <a:lnTo>
                    <a:pt x="1370" y="2157"/>
                  </a:lnTo>
                  <a:lnTo>
                    <a:pt x="1365" y="2159"/>
                  </a:lnTo>
                  <a:lnTo>
                    <a:pt x="1361" y="2157"/>
                  </a:lnTo>
                  <a:lnTo>
                    <a:pt x="1354" y="2152"/>
                  </a:lnTo>
                  <a:lnTo>
                    <a:pt x="1348" y="2146"/>
                  </a:lnTo>
                  <a:lnTo>
                    <a:pt x="1339" y="2135"/>
                  </a:lnTo>
                  <a:lnTo>
                    <a:pt x="1329" y="2121"/>
                  </a:lnTo>
                  <a:lnTo>
                    <a:pt x="1319" y="2106"/>
                  </a:lnTo>
                  <a:lnTo>
                    <a:pt x="1307" y="2086"/>
                  </a:lnTo>
                  <a:lnTo>
                    <a:pt x="1294" y="2064"/>
                  </a:lnTo>
                  <a:lnTo>
                    <a:pt x="1266" y="2010"/>
                  </a:lnTo>
                  <a:lnTo>
                    <a:pt x="1234" y="1944"/>
                  </a:lnTo>
                  <a:lnTo>
                    <a:pt x="1197" y="1867"/>
                  </a:lnTo>
                  <a:lnTo>
                    <a:pt x="1156" y="1777"/>
                  </a:lnTo>
                  <a:lnTo>
                    <a:pt x="1160" y="1829"/>
                  </a:lnTo>
                  <a:lnTo>
                    <a:pt x="1161" y="1879"/>
                  </a:lnTo>
                  <a:lnTo>
                    <a:pt x="1162" y="1926"/>
                  </a:lnTo>
                  <a:lnTo>
                    <a:pt x="1162" y="1970"/>
                  </a:lnTo>
                  <a:lnTo>
                    <a:pt x="1162" y="2010"/>
                  </a:lnTo>
                  <a:lnTo>
                    <a:pt x="1161" y="2047"/>
                  </a:lnTo>
                  <a:lnTo>
                    <a:pt x="1158" y="2082"/>
                  </a:lnTo>
                  <a:lnTo>
                    <a:pt x="1155" y="2112"/>
                  </a:lnTo>
                  <a:lnTo>
                    <a:pt x="1152" y="2141"/>
                  </a:lnTo>
                  <a:lnTo>
                    <a:pt x="1147" y="2166"/>
                  </a:lnTo>
                  <a:lnTo>
                    <a:pt x="1143" y="2188"/>
                  </a:lnTo>
                  <a:lnTo>
                    <a:pt x="1137" y="2205"/>
                  </a:lnTo>
                  <a:lnTo>
                    <a:pt x="1132" y="2221"/>
                  </a:lnTo>
                  <a:lnTo>
                    <a:pt x="1125" y="2233"/>
                  </a:lnTo>
                  <a:lnTo>
                    <a:pt x="1119" y="2242"/>
                  </a:lnTo>
                  <a:lnTo>
                    <a:pt x="1111" y="2247"/>
                  </a:lnTo>
                  <a:lnTo>
                    <a:pt x="1103" y="2250"/>
                  </a:lnTo>
                  <a:lnTo>
                    <a:pt x="1094" y="2250"/>
                  </a:lnTo>
                  <a:lnTo>
                    <a:pt x="1085" y="2245"/>
                  </a:lnTo>
                  <a:lnTo>
                    <a:pt x="1077" y="2237"/>
                  </a:lnTo>
                  <a:lnTo>
                    <a:pt x="1068" y="2226"/>
                  </a:lnTo>
                  <a:lnTo>
                    <a:pt x="1058" y="2212"/>
                  </a:lnTo>
                  <a:lnTo>
                    <a:pt x="1048" y="2195"/>
                  </a:lnTo>
                  <a:lnTo>
                    <a:pt x="1038" y="2174"/>
                  </a:lnTo>
                  <a:lnTo>
                    <a:pt x="1028" y="2150"/>
                  </a:lnTo>
                  <a:lnTo>
                    <a:pt x="1017" y="2122"/>
                  </a:lnTo>
                  <a:lnTo>
                    <a:pt x="1007" y="2091"/>
                  </a:lnTo>
                  <a:lnTo>
                    <a:pt x="996" y="2056"/>
                  </a:lnTo>
                  <a:lnTo>
                    <a:pt x="985" y="2018"/>
                  </a:lnTo>
                  <a:lnTo>
                    <a:pt x="974" y="1978"/>
                  </a:lnTo>
                  <a:lnTo>
                    <a:pt x="963" y="1932"/>
                  </a:lnTo>
                  <a:lnTo>
                    <a:pt x="952" y="1884"/>
                  </a:lnTo>
                  <a:lnTo>
                    <a:pt x="938" y="1942"/>
                  </a:lnTo>
                  <a:lnTo>
                    <a:pt x="925" y="1997"/>
                  </a:lnTo>
                  <a:lnTo>
                    <a:pt x="912" y="2048"/>
                  </a:lnTo>
                  <a:lnTo>
                    <a:pt x="899" y="2096"/>
                  </a:lnTo>
                  <a:lnTo>
                    <a:pt x="886" y="2140"/>
                  </a:lnTo>
                  <a:lnTo>
                    <a:pt x="873" y="2180"/>
                  </a:lnTo>
                  <a:lnTo>
                    <a:pt x="861" y="2216"/>
                  </a:lnTo>
                  <a:lnTo>
                    <a:pt x="849" y="2250"/>
                  </a:lnTo>
                  <a:lnTo>
                    <a:pt x="837" y="2278"/>
                  </a:lnTo>
                  <a:lnTo>
                    <a:pt x="826" y="2304"/>
                  </a:lnTo>
                  <a:lnTo>
                    <a:pt x="814" y="2326"/>
                  </a:lnTo>
                  <a:lnTo>
                    <a:pt x="803" y="2344"/>
                  </a:lnTo>
                  <a:lnTo>
                    <a:pt x="792" y="2358"/>
                  </a:lnTo>
                  <a:lnTo>
                    <a:pt x="782" y="2369"/>
                  </a:lnTo>
                  <a:lnTo>
                    <a:pt x="774" y="2376"/>
                  </a:lnTo>
                  <a:lnTo>
                    <a:pt x="765" y="2379"/>
                  </a:lnTo>
                  <a:lnTo>
                    <a:pt x="756" y="2379"/>
                  </a:lnTo>
                  <a:lnTo>
                    <a:pt x="748" y="2375"/>
                  </a:lnTo>
                  <a:lnTo>
                    <a:pt x="741" y="2367"/>
                  </a:lnTo>
                  <a:lnTo>
                    <a:pt x="735" y="2355"/>
                  </a:lnTo>
                  <a:lnTo>
                    <a:pt x="729" y="2339"/>
                  </a:lnTo>
                  <a:lnTo>
                    <a:pt x="724" y="2320"/>
                  </a:lnTo>
                  <a:lnTo>
                    <a:pt x="719" y="2297"/>
                  </a:lnTo>
                  <a:lnTo>
                    <a:pt x="716" y="2270"/>
                  </a:lnTo>
                  <a:lnTo>
                    <a:pt x="714" y="2240"/>
                  </a:lnTo>
                  <a:lnTo>
                    <a:pt x="712" y="2205"/>
                  </a:lnTo>
                  <a:lnTo>
                    <a:pt x="710" y="2167"/>
                  </a:lnTo>
                  <a:lnTo>
                    <a:pt x="710" y="2125"/>
                  </a:lnTo>
                  <a:lnTo>
                    <a:pt x="712" y="2078"/>
                  </a:lnTo>
                  <a:lnTo>
                    <a:pt x="714" y="2028"/>
                  </a:lnTo>
                  <a:lnTo>
                    <a:pt x="717" y="1975"/>
                  </a:lnTo>
                  <a:lnTo>
                    <a:pt x="722" y="1918"/>
                  </a:lnTo>
                  <a:lnTo>
                    <a:pt x="694" y="1968"/>
                  </a:lnTo>
                  <a:lnTo>
                    <a:pt x="667" y="2014"/>
                  </a:lnTo>
                  <a:lnTo>
                    <a:pt x="642" y="2056"/>
                  </a:lnTo>
                  <a:lnTo>
                    <a:pt x="618" y="2095"/>
                  </a:lnTo>
                  <a:lnTo>
                    <a:pt x="595" y="2129"/>
                  </a:lnTo>
                  <a:lnTo>
                    <a:pt x="573" y="2161"/>
                  </a:lnTo>
                  <a:lnTo>
                    <a:pt x="553" y="2189"/>
                  </a:lnTo>
                  <a:lnTo>
                    <a:pt x="535" y="2212"/>
                  </a:lnTo>
                  <a:lnTo>
                    <a:pt x="518" y="2232"/>
                  </a:lnTo>
                  <a:lnTo>
                    <a:pt x="501" y="2249"/>
                  </a:lnTo>
                  <a:lnTo>
                    <a:pt x="487" y="2262"/>
                  </a:lnTo>
                  <a:lnTo>
                    <a:pt x="474" y="2272"/>
                  </a:lnTo>
                  <a:lnTo>
                    <a:pt x="463" y="2277"/>
                  </a:lnTo>
                  <a:lnTo>
                    <a:pt x="453" y="2281"/>
                  </a:lnTo>
                  <a:lnTo>
                    <a:pt x="444" y="2280"/>
                  </a:lnTo>
                  <a:lnTo>
                    <a:pt x="437" y="2275"/>
                  </a:lnTo>
                  <a:lnTo>
                    <a:pt x="432" y="2267"/>
                  </a:lnTo>
                  <a:lnTo>
                    <a:pt x="427" y="2255"/>
                  </a:lnTo>
                  <a:lnTo>
                    <a:pt x="425" y="2241"/>
                  </a:lnTo>
                  <a:lnTo>
                    <a:pt x="425" y="2223"/>
                  </a:lnTo>
                  <a:lnTo>
                    <a:pt x="425" y="2202"/>
                  </a:lnTo>
                  <a:lnTo>
                    <a:pt x="428" y="2178"/>
                  </a:lnTo>
                  <a:lnTo>
                    <a:pt x="433" y="2150"/>
                  </a:lnTo>
                  <a:lnTo>
                    <a:pt x="438" y="2118"/>
                  </a:lnTo>
                  <a:lnTo>
                    <a:pt x="447" y="2084"/>
                  </a:lnTo>
                  <a:lnTo>
                    <a:pt x="456" y="2047"/>
                  </a:lnTo>
                  <a:lnTo>
                    <a:pt x="468" y="2006"/>
                  </a:lnTo>
                  <a:lnTo>
                    <a:pt x="482" y="1962"/>
                  </a:lnTo>
                  <a:lnTo>
                    <a:pt x="496" y="1916"/>
                  </a:lnTo>
                  <a:lnTo>
                    <a:pt x="514" y="1866"/>
                  </a:lnTo>
                  <a:lnTo>
                    <a:pt x="532" y="1813"/>
                  </a:lnTo>
                  <a:lnTo>
                    <a:pt x="552" y="1756"/>
                  </a:lnTo>
                  <a:lnTo>
                    <a:pt x="518" y="1791"/>
                  </a:lnTo>
                  <a:lnTo>
                    <a:pt x="485" y="1822"/>
                  </a:lnTo>
                  <a:lnTo>
                    <a:pt x="454" y="1849"/>
                  </a:lnTo>
                  <a:lnTo>
                    <a:pt x="425" y="1875"/>
                  </a:lnTo>
                  <a:lnTo>
                    <a:pt x="397" y="1897"/>
                  </a:lnTo>
                  <a:lnTo>
                    <a:pt x="373" y="1917"/>
                  </a:lnTo>
                  <a:lnTo>
                    <a:pt x="350" y="1933"/>
                  </a:lnTo>
                  <a:lnTo>
                    <a:pt x="328" y="1948"/>
                  </a:lnTo>
                  <a:lnTo>
                    <a:pt x="309" y="1959"/>
                  </a:lnTo>
                  <a:lnTo>
                    <a:pt x="291" y="1968"/>
                  </a:lnTo>
                  <a:lnTo>
                    <a:pt x="277" y="1974"/>
                  </a:lnTo>
                  <a:lnTo>
                    <a:pt x="264" y="1978"/>
                  </a:lnTo>
                  <a:lnTo>
                    <a:pt x="253" y="1979"/>
                  </a:lnTo>
                  <a:lnTo>
                    <a:pt x="243" y="1978"/>
                  </a:lnTo>
                  <a:lnTo>
                    <a:pt x="236" y="1973"/>
                  </a:lnTo>
                  <a:lnTo>
                    <a:pt x="230" y="1966"/>
                  </a:lnTo>
                  <a:lnTo>
                    <a:pt x="228" y="1958"/>
                  </a:lnTo>
                  <a:lnTo>
                    <a:pt x="227" y="1947"/>
                  </a:lnTo>
                  <a:lnTo>
                    <a:pt x="228" y="1933"/>
                  </a:lnTo>
                  <a:lnTo>
                    <a:pt x="233" y="1917"/>
                  </a:lnTo>
                  <a:lnTo>
                    <a:pt x="238" y="1898"/>
                  </a:lnTo>
                  <a:lnTo>
                    <a:pt x="246" y="1878"/>
                  </a:lnTo>
                  <a:lnTo>
                    <a:pt x="256" y="1855"/>
                  </a:lnTo>
                  <a:lnTo>
                    <a:pt x="268" y="1829"/>
                  </a:lnTo>
                  <a:lnTo>
                    <a:pt x="282" y="1802"/>
                  </a:lnTo>
                  <a:lnTo>
                    <a:pt x="300" y="1773"/>
                  </a:lnTo>
                  <a:lnTo>
                    <a:pt x="319" y="1741"/>
                  </a:lnTo>
                  <a:lnTo>
                    <a:pt x="340" y="1707"/>
                  </a:lnTo>
                  <a:lnTo>
                    <a:pt x="363" y="1671"/>
                  </a:lnTo>
                  <a:lnTo>
                    <a:pt x="390" y="1632"/>
                  </a:lnTo>
                  <a:lnTo>
                    <a:pt x="417" y="1593"/>
                  </a:lnTo>
                  <a:lnTo>
                    <a:pt x="448" y="1551"/>
                  </a:lnTo>
                  <a:lnTo>
                    <a:pt x="368" y="1601"/>
                  </a:lnTo>
                  <a:lnTo>
                    <a:pt x="297" y="1646"/>
                  </a:lnTo>
                  <a:lnTo>
                    <a:pt x="235" y="1681"/>
                  </a:lnTo>
                  <a:lnTo>
                    <a:pt x="184" y="1709"/>
                  </a:lnTo>
                  <a:lnTo>
                    <a:pt x="161" y="1720"/>
                  </a:lnTo>
                  <a:lnTo>
                    <a:pt x="142" y="1730"/>
                  </a:lnTo>
                  <a:lnTo>
                    <a:pt x="124" y="1736"/>
                  </a:lnTo>
                  <a:lnTo>
                    <a:pt x="109" y="1742"/>
                  </a:lnTo>
                  <a:lnTo>
                    <a:pt x="97" y="1746"/>
                  </a:lnTo>
                  <a:lnTo>
                    <a:pt x="87" y="1749"/>
                  </a:lnTo>
                  <a:lnTo>
                    <a:pt x="80" y="1749"/>
                  </a:lnTo>
                  <a:lnTo>
                    <a:pt x="76" y="1746"/>
                  </a:lnTo>
                  <a:lnTo>
                    <a:pt x="72" y="1743"/>
                  </a:lnTo>
                  <a:lnTo>
                    <a:pt x="73" y="1737"/>
                  </a:lnTo>
                  <a:lnTo>
                    <a:pt x="76" y="1730"/>
                  </a:lnTo>
                  <a:lnTo>
                    <a:pt x="81" y="1721"/>
                  </a:lnTo>
                  <a:lnTo>
                    <a:pt x="90" y="1710"/>
                  </a:lnTo>
                  <a:lnTo>
                    <a:pt x="100" y="1698"/>
                  </a:lnTo>
                  <a:lnTo>
                    <a:pt x="113" y="1683"/>
                  </a:lnTo>
                  <a:lnTo>
                    <a:pt x="130" y="1667"/>
                  </a:lnTo>
                  <a:lnTo>
                    <a:pt x="170" y="1630"/>
                  </a:lnTo>
                  <a:lnTo>
                    <a:pt x="221" y="1586"/>
                  </a:lnTo>
                  <a:lnTo>
                    <a:pt x="282" y="1534"/>
                  </a:lnTo>
                  <a:lnTo>
                    <a:pt x="354" y="1476"/>
                  </a:lnTo>
                  <a:lnTo>
                    <a:pt x="309" y="1490"/>
                  </a:lnTo>
                  <a:lnTo>
                    <a:pt x="266" y="1502"/>
                  </a:lnTo>
                  <a:lnTo>
                    <a:pt x="227" y="1511"/>
                  </a:lnTo>
                  <a:lnTo>
                    <a:pt x="191" y="1520"/>
                  </a:lnTo>
                  <a:lnTo>
                    <a:pt x="157" y="1525"/>
                  </a:lnTo>
                  <a:lnTo>
                    <a:pt x="128" y="1531"/>
                  </a:lnTo>
                  <a:lnTo>
                    <a:pt x="101" y="1534"/>
                  </a:lnTo>
                  <a:lnTo>
                    <a:pt x="78" y="1535"/>
                  </a:lnTo>
                  <a:lnTo>
                    <a:pt x="57" y="1535"/>
                  </a:lnTo>
                  <a:lnTo>
                    <a:pt x="40" y="1534"/>
                  </a:lnTo>
                  <a:lnTo>
                    <a:pt x="26" y="1532"/>
                  </a:lnTo>
                  <a:lnTo>
                    <a:pt x="15" y="1527"/>
                  </a:lnTo>
                  <a:lnTo>
                    <a:pt x="7" y="1522"/>
                  </a:lnTo>
                  <a:lnTo>
                    <a:pt x="2" y="1515"/>
                  </a:lnTo>
                  <a:lnTo>
                    <a:pt x="0" y="1507"/>
                  </a:lnTo>
                  <a:lnTo>
                    <a:pt x="2" y="1499"/>
                  </a:lnTo>
                  <a:lnTo>
                    <a:pt x="6" y="1489"/>
                  </a:lnTo>
                  <a:lnTo>
                    <a:pt x="13" y="1476"/>
                  </a:lnTo>
                  <a:lnTo>
                    <a:pt x="23" y="1464"/>
                  </a:lnTo>
                  <a:lnTo>
                    <a:pt x="36" y="1451"/>
                  </a:lnTo>
                  <a:lnTo>
                    <a:pt x="52" y="1437"/>
                  </a:lnTo>
                  <a:lnTo>
                    <a:pt x="71" y="1421"/>
                  </a:lnTo>
                  <a:lnTo>
                    <a:pt x="93" y="1405"/>
                  </a:lnTo>
                  <a:lnTo>
                    <a:pt x="119" y="1388"/>
                  </a:lnTo>
                  <a:lnTo>
                    <a:pt x="146" y="1369"/>
                  </a:lnTo>
                  <a:lnTo>
                    <a:pt x="177" y="1350"/>
                  </a:lnTo>
                  <a:lnTo>
                    <a:pt x="211" y="1330"/>
                  </a:lnTo>
                  <a:lnTo>
                    <a:pt x="247" y="1310"/>
                  </a:lnTo>
                  <a:lnTo>
                    <a:pt x="287" y="1289"/>
                  </a:lnTo>
                  <a:lnTo>
                    <a:pt x="329" y="1267"/>
                  </a:lnTo>
                  <a:lnTo>
                    <a:pt x="373" y="1245"/>
                  </a:lnTo>
                  <a:lnTo>
                    <a:pt x="422" y="1223"/>
                  </a:lnTo>
                  <a:lnTo>
                    <a:pt x="353" y="1225"/>
                  </a:lnTo>
                  <a:lnTo>
                    <a:pt x="294" y="1226"/>
                  </a:lnTo>
                  <a:lnTo>
                    <a:pt x="244" y="1225"/>
                  </a:lnTo>
                  <a:lnTo>
                    <a:pt x="203" y="1222"/>
                  </a:lnTo>
                  <a:lnTo>
                    <a:pt x="186" y="1221"/>
                  </a:lnTo>
                  <a:lnTo>
                    <a:pt x="172" y="1219"/>
                  </a:lnTo>
                  <a:lnTo>
                    <a:pt x="160" y="1216"/>
                  </a:lnTo>
                  <a:lnTo>
                    <a:pt x="150" y="1213"/>
                  </a:lnTo>
                  <a:lnTo>
                    <a:pt x="142" y="1210"/>
                  </a:lnTo>
                  <a:lnTo>
                    <a:pt x="138" y="1206"/>
                  </a:lnTo>
                  <a:lnTo>
                    <a:pt x="134" y="1203"/>
                  </a:lnTo>
                  <a:lnTo>
                    <a:pt x="133" y="1200"/>
                  </a:lnTo>
                  <a:lnTo>
                    <a:pt x="135" y="1195"/>
                  </a:lnTo>
                  <a:lnTo>
                    <a:pt x="140" y="1191"/>
                  </a:lnTo>
                  <a:lnTo>
                    <a:pt x="146" y="1187"/>
                  </a:lnTo>
                  <a:lnTo>
                    <a:pt x="154" y="1182"/>
                  </a:lnTo>
                  <a:lnTo>
                    <a:pt x="165" y="1178"/>
                  </a:lnTo>
                  <a:lnTo>
                    <a:pt x="179" y="1172"/>
                  </a:lnTo>
                  <a:lnTo>
                    <a:pt x="194" y="1167"/>
                  </a:lnTo>
                  <a:lnTo>
                    <a:pt x="213" y="1162"/>
                  </a:lnTo>
                  <a:lnTo>
                    <a:pt x="255" y="1151"/>
                  </a:lnTo>
                  <a:lnTo>
                    <a:pt x="307" y="1139"/>
                  </a:lnTo>
                  <a:lnTo>
                    <a:pt x="368" y="1128"/>
                  </a:lnTo>
                  <a:lnTo>
                    <a:pt x="437" y="1116"/>
                  </a:lnTo>
                  <a:lnTo>
                    <a:pt x="361" y="1101"/>
                  </a:lnTo>
                  <a:lnTo>
                    <a:pt x="294" y="1087"/>
                  </a:lnTo>
                  <a:lnTo>
                    <a:pt x="236" y="1073"/>
                  </a:lnTo>
                  <a:lnTo>
                    <a:pt x="188" y="1058"/>
                  </a:lnTo>
                  <a:lnTo>
                    <a:pt x="169" y="1052"/>
                  </a:lnTo>
                  <a:lnTo>
                    <a:pt x="151" y="1046"/>
                  </a:lnTo>
                  <a:lnTo>
                    <a:pt x="136" y="1039"/>
                  </a:lnTo>
                  <a:lnTo>
                    <a:pt x="123" y="1033"/>
                  </a:lnTo>
                  <a:lnTo>
                    <a:pt x="113" y="1027"/>
                  </a:lnTo>
                  <a:lnTo>
                    <a:pt x="107" y="1022"/>
                  </a:lnTo>
                  <a:lnTo>
                    <a:pt x="101" y="1016"/>
                  </a:lnTo>
                  <a:lnTo>
                    <a:pt x="99" y="1012"/>
                  </a:lnTo>
                  <a:lnTo>
                    <a:pt x="99" y="1006"/>
                  </a:lnTo>
                  <a:lnTo>
                    <a:pt x="102" y="1003"/>
                  </a:lnTo>
                  <a:lnTo>
                    <a:pt x="107" y="999"/>
                  </a:lnTo>
                  <a:lnTo>
                    <a:pt x="114" y="995"/>
                  </a:lnTo>
                  <a:lnTo>
                    <a:pt x="125" y="992"/>
                  </a:lnTo>
                  <a:lnTo>
                    <a:pt x="138" y="989"/>
                  </a:lnTo>
                  <a:lnTo>
                    <a:pt x="153" y="986"/>
                  </a:lnTo>
                  <a:lnTo>
                    <a:pt x="172" y="984"/>
                  </a:lnTo>
                  <a:lnTo>
                    <a:pt x="192" y="983"/>
                  </a:lnTo>
                  <a:lnTo>
                    <a:pt x="215" y="982"/>
                  </a:lnTo>
                  <a:lnTo>
                    <a:pt x="242" y="981"/>
                  </a:lnTo>
                  <a:lnTo>
                    <a:pt x="269" y="981"/>
                  </a:lnTo>
                  <a:lnTo>
                    <a:pt x="334" y="983"/>
                  </a:lnTo>
                  <a:lnTo>
                    <a:pt x="410" y="986"/>
                  </a:lnTo>
                  <a:lnTo>
                    <a:pt x="342" y="958"/>
                  </a:lnTo>
                  <a:lnTo>
                    <a:pt x="286" y="930"/>
                  </a:lnTo>
                  <a:lnTo>
                    <a:pt x="261" y="918"/>
                  </a:lnTo>
                  <a:lnTo>
                    <a:pt x="239" y="907"/>
                  </a:lnTo>
                  <a:lnTo>
                    <a:pt x="221" y="896"/>
                  </a:lnTo>
                  <a:lnTo>
                    <a:pt x="203" y="886"/>
                  </a:lnTo>
                  <a:lnTo>
                    <a:pt x="188" y="876"/>
                  </a:lnTo>
                  <a:lnTo>
                    <a:pt x="176" y="867"/>
                  </a:lnTo>
                  <a:lnTo>
                    <a:pt x="167" y="859"/>
                  </a:lnTo>
                  <a:lnTo>
                    <a:pt x="161" y="853"/>
                  </a:lnTo>
                  <a:lnTo>
                    <a:pt x="155" y="846"/>
                  </a:lnTo>
                  <a:lnTo>
                    <a:pt x="153" y="840"/>
                  </a:lnTo>
                  <a:lnTo>
                    <a:pt x="153" y="836"/>
                  </a:lnTo>
                  <a:lnTo>
                    <a:pt x="156" y="833"/>
                  </a:lnTo>
                  <a:lnTo>
                    <a:pt x="161" y="829"/>
                  </a:lnTo>
                  <a:lnTo>
                    <a:pt x="169" y="828"/>
                  </a:lnTo>
                  <a:lnTo>
                    <a:pt x="177" y="827"/>
                  </a:lnTo>
                  <a:lnTo>
                    <a:pt x="190" y="826"/>
                  </a:lnTo>
                  <a:lnTo>
                    <a:pt x="204" y="827"/>
                  </a:lnTo>
                  <a:lnTo>
                    <a:pt x="221" y="828"/>
                  </a:lnTo>
                  <a:lnTo>
                    <a:pt x="239" y="831"/>
                  </a:lnTo>
                  <a:lnTo>
                    <a:pt x="260" y="835"/>
                  </a:lnTo>
                  <a:lnTo>
                    <a:pt x="309" y="845"/>
                  </a:lnTo>
                  <a:lnTo>
                    <a:pt x="367" y="858"/>
                  </a:lnTo>
                  <a:lnTo>
                    <a:pt x="433" y="876"/>
                  </a:lnTo>
                  <a:lnTo>
                    <a:pt x="508" y="898"/>
                  </a:lnTo>
                  <a:lnTo>
                    <a:pt x="454" y="858"/>
                  </a:lnTo>
                  <a:lnTo>
                    <a:pt x="407" y="823"/>
                  </a:lnTo>
                  <a:lnTo>
                    <a:pt x="370" y="792"/>
                  </a:lnTo>
                  <a:lnTo>
                    <a:pt x="339" y="764"/>
                  </a:lnTo>
                  <a:lnTo>
                    <a:pt x="327" y="752"/>
                  </a:lnTo>
                  <a:lnTo>
                    <a:pt x="317" y="742"/>
                  </a:lnTo>
                  <a:lnTo>
                    <a:pt x="308" y="732"/>
                  </a:lnTo>
                  <a:lnTo>
                    <a:pt x="301" y="723"/>
                  </a:lnTo>
                  <a:lnTo>
                    <a:pt x="297" y="715"/>
                  </a:lnTo>
                  <a:lnTo>
                    <a:pt x="294" y="709"/>
                  </a:lnTo>
                  <a:lnTo>
                    <a:pt x="292" y="703"/>
                  </a:lnTo>
                  <a:lnTo>
                    <a:pt x="294" y="700"/>
                  </a:lnTo>
                  <a:lnTo>
                    <a:pt x="296" y="697"/>
                  </a:lnTo>
                  <a:lnTo>
                    <a:pt x="301" y="694"/>
                  </a:lnTo>
                  <a:lnTo>
                    <a:pt x="307" y="694"/>
                  </a:lnTo>
                  <a:lnTo>
                    <a:pt x="316" y="694"/>
                  </a:lnTo>
                  <a:lnTo>
                    <a:pt x="326" y="697"/>
                  </a:lnTo>
                  <a:lnTo>
                    <a:pt x="338" y="700"/>
                  </a:lnTo>
                  <a:lnTo>
                    <a:pt x="351" y="704"/>
                  </a:lnTo>
                  <a:lnTo>
                    <a:pt x="367" y="710"/>
                  </a:lnTo>
                  <a:lnTo>
                    <a:pt x="403" y="724"/>
                  </a:lnTo>
                  <a:lnTo>
                    <a:pt x="447" y="745"/>
                  </a:lnTo>
                  <a:lnTo>
                    <a:pt x="498" y="771"/>
                  </a:lnTo>
                  <a:lnTo>
                    <a:pt x="556" y="802"/>
                  </a:lnTo>
                  <a:lnTo>
                    <a:pt x="529" y="761"/>
                  </a:lnTo>
                  <a:lnTo>
                    <a:pt x="504" y="722"/>
                  </a:lnTo>
                  <a:lnTo>
                    <a:pt x="479" y="684"/>
                  </a:lnTo>
                  <a:lnTo>
                    <a:pt x="458" y="649"/>
                  </a:lnTo>
                  <a:lnTo>
                    <a:pt x="440" y="616"/>
                  </a:lnTo>
                  <a:lnTo>
                    <a:pt x="422" y="584"/>
                  </a:lnTo>
                  <a:lnTo>
                    <a:pt x="406" y="554"/>
                  </a:lnTo>
                  <a:lnTo>
                    <a:pt x="393" y="526"/>
                  </a:lnTo>
                  <a:lnTo>
                    <a:pt x="382" y="500"/>
                  </a:lnTo>
                  <a:lnTo>
                    <a:pt x="373" y="476"/>
                  </a:lnTo>
                  <a:lnTo>
                    <a:pt x="365" y="454"/>
                  </a:lnTo>
                  <a:lnTo>
                    <a:pt x="361" y="435"/>
                  </a:lnTo>
                  <a:lnTo>
                    <a:pt x="358" y="418"/>
                  </a:lnTo>
                  <a:lnTo>
                    <a:pt x="355" y="402"/>
                  </a:lnTo>
                  <a:lnTo>
                    <a:pt x="357" y="390"/>
                  </a:lnTo>
                  <a:lnTo>
                    <a:pt x="359" y="379"/>
                  </a:lnTo>
                  <a:lnTo>
                    <a:pt x="363" y="371"/>
                  </a:lnTo>
                  <a:lnTo>
                    <a:pt x="370" y="365"/>
                  </a:lnTo>
                  <a:lnTo>
                    <a:pt x="378" y="361"/>
                  </a:lnTo>
                  <a:lnTo>
                    <a:pt x="388" y="360"/>
                  </a:lnTo>
                  <a:lnTo>
                    <a:pt x="400" y="362"/>
                  </a:lnTo>
                  <a:lnTo>
                    <a:pt x="413" y="366"/>
                  </a:lnTo>
                  <a:lnTo>
                    <a:pt x="428" y="372"/>
                  </a:lnTo>
                  <a:lnTo>
                    <a:pt x="446" y="382"/>
                  </a:lnTo>
                  <a:lnTo>
                    <a:pt x="465" y="393"/>
                  </a:lnTo>
                  <a:lnTo>
                    <a:pt x="486" y="409"/>
                  </a:lnTo>
                  <a:lnTo>
                    <a:pt x="509" y="426"/>
                  </a:lnTo>
                  <a:lnTo>
                    <a:pt x="534" y="447"/>
                  </a:lnTo>
                  <a:lnTo>
                    <a:pt x="559" y="469"/>
                  </a:lnTo>
                  <a:lnTo>
                    <a:pt x="588" y="495"/>
                  </a:lnTo>
                  <a:lnTo>
                    <a:pt x="618" y="524"/>
                  </a:lnTo>
                  <a:lnTo>
                    <a:pt x="649" y="556"/>
                  </a:lnTo>
                  <a:lnTo>
                    <a:pt x="620" y="478"/>
                  </a:lnTo>
                  <a:lnTo>
                    <a:pt x="595" y="409"/>
                  </a:lnTo>
                  <a:lnTo>
                    <a:pt x="578" y="351"/>
                  </a:lnTo>
                  <a:lnTo>
                    <a:pt x="564" y="305"/>
                  </a:lnTo>
                  <a:lnTo>
                    <a:pt x="560" y="285"/>
                  </a:lnTo>
                  <a:lnTo>
                    <a:pt x="557" y="268"/>
                  </a:lnTo>
                  <a:lnTo>
                    <a:pt x="555" y="254"/>
                  </a:lnTo>
                  <a:lnTo>
                    <a:pt x="553" y="242"/>
                  </a:lnTo>
                  <a:lnTo>
                    <a:pt x="555" y="232"/>
                  </a:lnTo>
                  <a:lnTo>
                    <a:pt x="556" y="225"/>
                  </a:lnTo>
                  <a:lnTo>
                    <a:pt x="559" y="222"/>
                  </a:lnTo>
                  <a:lnTo>
                    <a:pt x="562" y="220"/>
                  </a:lnTo>
                  <a:lnTo>
                    <a:pt x="568" y="221"/>
                  </a:lnTo>
                  <a:lnTo>
                    <a:pt x="573" y="225"/>
                  </a:lnTo>
                  <a:lnTo>
                    <a:pt x="581" y="231"/>
                  </a:lnTo>
                  <a:lnTo>
                    <a:pt x="589" y="240"/>
                  </a:lnTo>
                  <a:lnTo>
                    <a:pt x="599" y="252"/>
                  </a:lnTo>
                  <a:lnTo>
                    <a:pt x="609" y="266"/>
                  </a:lnTo>
                  <a:lnTo>
                    <a:pt x="621" y="283"/>
                  </a:lnTo>
                  <a:lnTo>
                    <a:pt x="633" y="302"/>
                  </a:lnTo>
                  <a:lnTo>
                    <a:pt x="661" y="348"/>
                  </a:lnTo>
                  <a:lnTo>
                    <a:pt x="693" y="404"/>
                  </a:lnTo>
                  <a:lnTo>
                    <a:pt x="728" y="472"/>
                  </a:lnTo>
                  <a:lnTo>
                    <a:pt x="768" y="549"/>
                  </a:lnTo>
                  <a:lnTo>
                    <a:pt x="766" y="503"/>
                  </a:lnTo>
                  <a:lnTo>
                    <a:pt x="764" y="460"/>
                  </a:lnTo>
                  <a:lnTo>
                    <a:pt x="764" y="418"/>
                  </a:lnTo>
                  <a:lnTo>
                    <a:pt x="764" y="380"/>
                  </a:lnTo>
                  <a:lnTo>
                    <a:pt x="765" y="344"/>
                  </a:lnTo>
                  <a:lnTo>
                    <a:pt x="766" y="310"/>
                  </a:lnTo>
                  <a:lnTo>
                    <a:pt x="769" y="281"/>
                  </a:lnTo>
                  <a:lnTo>
                    <a:pt x="771" y="253"/>
                  </a:lnTo>
                  <a:lnTo>
                    <a:pt x="776" y="227"/>
                  </a:lnTo>
                  <a:lnTo>
                    <a:pt x="780" y="205"/>
                  </a:lnTo>
                  <a:lnTo>
                    <a:pt x="785" y="187"/>
                  </a:lnTo>
                  <a:lnTo>
                    <a:pt x="790" y="169"/>
                  </a:lnTo>
                  <a:lnTo>
                    <a:pt x="797" y="156"/>
                  </a:lnTo>
                  <a:lnTo>
                    <a:pt x="803" y="145"/>
                  </a:lnTo>
                  <a:lnTo>
                    <a:pt x="810" y="136"/>
                  </a:lnTo>
                  <a:lnTo>
                    <a:pt x="818" y="131"/>
                  </a:lnTo>
                  <a:lnTo>
                    <a:pt x="826" y="128"/>
                  </a:lnTo>
                  <a:lnTo>
                    <a:pt x="833" y="128"/>
                  </a:lnTo>
                  <a:lnTo>
                    <a:pt x="842" y="131"/>
                  </a:lnTo>
                  <a:lnTo>
                    <a:pt x="851" y="138"/>
                  </a:lnTo>
                  <a:lnTo>
                    <a:pt x="860" y="147"/>
                  </a:lnTo>
                  <a:lnTo>
                    <a:pt x="870" y="159"/>
                  </a:lnTo>
                  <a:lnTo>
                    <a:pt x="880" y="173"/>
                  </a:lnTo>
                  <a:lnTo>
                    <a:pt x="890" y="191"/>
                  </a:lnTo>
                  <a:lnTo>
                    <a:pt x="900" y="212"/>
                  </a:lnTo>
                  <a:lnTo>
                    <a:pt x="910" y="236"/>
                  </a:lnTo>
                  <a:lnTo>
                    <a:pt x="920" y="263"/>
                  </a:lnTo>
                  <a:lnTo>
                    <a:pt x="931" y="293"/>
                  </a:lnTo>
                  <a:lnTo>
                    <a:pt x="941" y="326"/>
                  </a:lnTo>
                  <a:lnTo>
                    <a:pt x="952" y="361"/>
                  </a:lnTo>
                  <a:lnTo>
                    <a:pt x="962" y="400"/>
                  </a:lnTo>
                  <a:lnTo>
                    <a:pt x="973" y="442"/>
                  </a:lnTo>
                  <a:lnTo>
                    <a:pt x="986" y="390"/>
                  </a:lnTo>
                  <a:lnTo>
                    <a:pt x="1000" y="341"/>
                  </a:lnTo>
                  <a:lnTo>
                    <a:pt x="1014" y="296"/>
                  </a:lnTo>
                  <a:lnTo>
                    <a:pt x="1027" y="253"/>
                  </a:lnTo>
                  <a:lnTo>
                    <a:pt x="1040" y="214"/>
                  </a:lnTo>
                  <a:lnTo>
                    <a:pt x="1053" y="178"/>
                  </a:lnTo>
                  <a:lnTo>
                    <a:pt x="1066" y="146"/>
                  </a:lnTo>
                  <a:lnTo>
                    <a:pt x="1079" y="116"/>
                  </a:lnTo>
                  <a:lnTo>
                    <a:pt x="1091" y="90"/>
                  </a:lnTo>
                  <a:lnTo>
                    <a:pt x="1102" y="67"/>
                  </a:lnTo>
                  <a:lnTo>
                    <a:pt x="1114" y="47"/>
                  </a:lnTo>
                  <a:lnTo>
                    <a:pt x="1124" y="31"/>
                  </a:lnTo>
                  <a:lnTo>
                    <a:pt x="1135" y="18"/>
                  </a:lnTo>
                  <a:lnTo>
                    <a:pt x="1145" y="8"/>
                  </a:lnTo>
                  <a:lnTo>
                    <a:pt x="1155" y="2"/>
                  </a:lnTo>
                  <a:lnTo>
                    <a:pt x="1164" y="0"/>
                  </a:lnTo>
                  <a:lnTo>
                    <a:pt x="1172" y="0"/>
                  </a:lnTo>
                  <a:lnTo>
                    <a:pt x="1179" y="3"/>
                  </a:lnTo>
                  <a:lnTo>
                    <a:pt x="1187" y="10"/>
                  </a:lnTo>
                  <a:lnTo>
                    <a:pt x="1193" y="21"/>
                  </a:lnTo>
                  <a:lnTo>
                    <a:pt x="1198" y="34"/>
                  </a:lnTo>
                  <a:lnTo>
                    <a:pt x="1204" y="52"/>
                  </a:lnTo>
                  <a:lnTo>
                    <a:pt x="1207" y="72"/>
                  </a:lnTo>
                  <a:lnTo>
                    <a:pt x="1210" y="96"/>
                  </a:lnTo>
                  <a:lnTo>
                    <a:pt x="1214" y="122"/>
                  </a:lnTo>
                  <a:lnTo>
                    <a:pt x="1215" y="153"/>
                  </a:lnTo>
                  <a:lnTo>
                    <a:pt x="1215" y="188"/>
                  </a:lnTo>
                  <a:lnTo>
                    <a:pt x="1215" y="224"/>
                  </a:lnTo>
                  <a:lnTo>
                    <a:pt x="1214" y="265"/>
                  </a:lnTo>
                  <a:lnTo>
                    <a:pt x="1212" y="309"/>
                  </a:lnTo>
                  <a:lnTo>
                    <a:pt x="1207" y="358"/>
                  </a:lnTo>
                  <a:lnTo>
                    <a:pt x="1203" y="409"/>
                  </a:lnTo>
                  <a:lnTo>
                    <a:pt x="1231" y="365"/>
                  </a:lnTo>
                  <a:lnTo>
                    <a:pt x="1258" y="325"/>
                  </a:lnTo>
                  <a:lnTo>
                    <a:pt x="1283" y="288"/>
                  </a:lnTo>
                  <a:lnTo>
                    <a:pt x="1308" y="254"/>
                  </a:lnTo>
                  <a:lnTo>
                    <a:pt x="1331" y="224"/>
                  </a:lnTo>
                  <a:lnTo>
                    <a:pt x="1353" y="198"/>
                  </a:lnTo>
                  <a:lnTo>
                    <a:pt x="1373" y="173"/>
                  </a:lnTo>
                  <a:lnTo>
                    <a:pt x="1392" y="153"/>
                  </a:lnTo>
                  <a:lnTo>
                    <a:pt x="1409" y="136"/>
                  </a:lnTo>
                  <a:lnTo>
                    <a:pt x="1426" y="122"/>
                  </a:lnTo>
                  <a:lnTo>
                    <a:pt x="1440" y="111"/>
                  </a:lnTo>
                  <a:lnTo>
                    <a:pt x="1454" y="104"/>
                  </a:lnTo>
                  <a:lnTo>
                    <a:pt x="1465" y="99"/>
                  </a:lnTo>
                  <a:lnTo>
                    <a:pt x="1476" y="98"/>
                  </a:lnTo>
                  <a:lnTo>
                    <a:pt x="1484" y="99"/>
                  </a:lnTo>
                  <a:lnTo>
                    <a:pt x="1491" y="104"/>
                  </a:lnTo>
                  <a:lnTo>
                    <a:pt x="1497" y="111"/>
                  </a:lnTo>
                  <a:lnTo>
                    <a:pt x="1500" y="122"/>
                  </a:lnTo>
                  <a:lnTo>
                    <a:pt x="1502" y="136"/>
                  </a:lnTo>
                  <a:lnTo>
                    <a:pt x="1503" y="152"/>
                  </a:lnTo>
                  <a:lnTo>
                    <a:pt x="1502" y="171"/>
                  </a:lnTo>
                  <a:lnTo>
                    <a:pt x="1499" y="194"/>
                  </a:lnTo>
                  <a:lnTo>
                    <a:pt x="1495" y="219"/>
                  </a:lnTo>
                  <a:lnTo>
                    <a:pt x="1488" y="247"/>
                  </a:lnTo>
                  <a:lnTo>
                    <a:pt x="1480" y="277"/>
                  </a:lnTo>
                  <a:lnTo>
                    <a:pt x="1470" y="312"/>
                  </a:lnTo>
                  <a:lnTo>
                    <a:pt x="1458" y="348"/>
                  </a:lnTo>
                  <a:lnTo>
                    <a:pt x="1445" y="387"/>
                  </a:lnTo>
                  <a:lnTo>
                    <a:pt x="1429" y="429"/>
                  </a:lnTo>
                  <a:lnTo>
                    <a:pt x="1412" y="473"/>
                  </a:lnTo>
                  <a:lnTo>
                    <a:pt x="1393" y="521"/>
                  </a:lnTo>
                  <a:lnTo>
                    <a:pt x="1371" y="570"/>
                  </a:lnTo>
                  <a:lnTo>
                    <a:pt x="1406" y="543"/>
                  </a:lnTo>
                  <a:lnTo>
                    <a:pt x="1439" y="517"/>
                  </a:lnTo>
                  <a:lnTo>
                    <a:pt x="1471" y="495"/>
                  </a:lnTo>
                  <a:lnTo>
                    <a:pt x="1500" y="475"/>
                  </a:lnTo>
                  <a:lnTo>
                    <a:pt x="1528" y="458"/>
                  </a:lnTo>
                  <a:lnTo>
                    <a:pt x="1553" y="442"/>
                  </a:lnTo>
                  <a:lnTo>
                    <a:pt x="1578" y="429"/>
                  </a:lnTo>
                  <a:lnTo>
                    <a:pt x="1599" y="418"/>
                  </a:lnTo>
                  <a:lnTo>
                    <a:pt x="1619" y="410"/>
                  </a:lnTo>
                  <a:lnTo>
                    <a:pt x="1636" y="403"/>
                  </a:lnTo>
                  <a:lnTo>
                    <a:pt x="1651" y="399"/>
                  </a:lnTo>
                  <a:lnTo>
                    <a:pt x="1665" y="398"/>
                  </a:lnTo>
                  <a:lnTo>
                    <a:pt x="1676" y="398"/>
                  </a:lnTo>
                  <a:lnTo>
                    <a:pt x="1685" y="400"/>
                  </a:lnTo>
                  <a:lnTo>
                    <a:pt x="1693" y="406"/>
                  </a:lnTo>
                  <a:lnTo>
                    <a:pt x="1697" y="412"/>
                  </a:lnTo>
                  <a:lnTo>
                    <a:pt x="1700" y="420"/>
                  </a:lnTo>
                  <a:lnTo>
                    <a:pt x="1700" y="431"/>
                  </a:lnTo>
                  <a:lnTo>
                    <a:pt x="1699" y="444"/>
                  </a:lnTo>
                  <a:lnTo>
                    <a:pt x="1696" y="459"/>
                  </a:lnTo>
                  <a:lnTo>
                    <a:pt x="1689" y="475"/>
                  </a:lnTo>
                  <a:lnTo>
                    <a:pt x="1682" y="494"/>
                  </a:lnTo>
                  <a:lnTo>
                    <a:pt x="1672" y="514"/>
                  </a:lnTo>
                  <a:lnTo>
                    <a:pt x="1658" y="536"/>
                  </a:lnTo>
                  <a:lnTo>
                    <a:pt x="1644" y="560"/>
                  </a:lnTo>
                  <a:lnTo>
                    <a:pt x="1627" y="586"/>
                  </a:lnTo>
                  <a:lnTo>
                    <a:pt x="1607" y="614"/>
                  </a:lnTo>
                  <a:lnTo>
                    <a:pt x="1586" y="642"/>
                  </a:lnTo>
                  <a:lnTo>
                    <a:pt x="1562" y="673"/>
                  </a:lnTo>
                  <a:lnTo>
                    <a:pt x="1536" y="706"/>
                  </a:lnTo>
                  <a:lnTo>
                    <a:pt x="1507" y="740"/>
                  </a:lnTo>
                  <a:lnTo>
                    <a:pt x="1476" y="776"/>
                  </a:lnTo>
                  <a:lnTo>
                    <a:pt x="1558" y="736"/>
                  </a:lnTo>
                  <a:lnTo>
                    <a:pt x="1630" y="704"/>
                  </a:lnTo>
                  <a:lnTo>
                    <a:pt x="1692" y="678"/>
                  </a:lnTo>
                  <a:lnTo>
                    <a:pt x="1743" y="657"/>
                  </a:lnTo>
                  <a:lnTo>
                    <a:pt x="1766" y="648"/>
                  </a:lnTo>
                  <a:lnTo>
                    <a:pt x="1786" y="641"/>
                  </a:lnTo>
                  <a:lnTo>
                    <a:pt x="1803" y="637"/>
                  </a:lnTo>
                  <a:lnTo>
                    <a:pt x="1819" y="632"/>
                  </a:lnTo>
                  <a:lnTo>
                    <a:pt x="1831" y="630"/>
                  </a:lnTo>
                  <a:lnTo>
                    <a:pt x="1841" y="630"/>
                  </a:lnTo>
                  <a:lnTo>
                    <a:pt x="1849" y="630"/>
                  </a:lnTo>
                  <a:lnTo>
                    <a:pt x="1853" y="632"/>
                  </a:lnTo>
                  <a:lnTo>
                    <a:pt x="1855" y="636"/>
                  </a:lnTo>
                  <a:lnTo>
                    <a:pt x="1855" y="640"/>
                  </a:lnTo>
                  <a:lnTo>
                    <a:pt x="1852" y="647"/>
                  </a:lnTo>
                  <a:lnTo>
                    <a:pt x="1846" y="654"/>
                  </a:lnTo>
                  <a:lnTo>
                    <a:pt x="1838" y="663"/>
                  </a:lnTo>
                  <a:lnTo>
                    <a:pt x="1828" y="673"/>
                  </a:lnTo>
                  <a:lnTo>
                    <a:pt x="1813" y="685"/>
                  </a:lnTo>
                  <a:lnTo>
                    <a:pt x="1798" y="699"/>
                  </a:lnTo>
                  <a:lnTo>
                    <a:pt x="1757" y="729"/>
                  </a:lnTo>
                  <a:lnTo>
                    <a:pt x="1706" y="764"/>
                  </a:lnTo>
                  <a:lnTo>
                    <a:pt x="1643" y="804"/>
                  </a:lnTo>
                  <a:lnTo>
                    <a:pt x="1570" y="850"/>
                  </a:lnTo>
                  <a:lnTo>
                    <a:pt x="1616" y="843"/>
                  </a:lnTo>
                  <a:lnTo>
                    <a:pt x="1659" y="837"/>
                  </a:lnTo>
                  <a:lnTo>
                    <a:pt x="1699" y="833"/>
                  </a:lnTo>
                  <a:lnTo>
                    <a:pt x="1736" y="830"/>
                  </a:lnTo>
                  <a:lnTo>
                    <a:pt x="1769" y="828"/>
                  </a:lnTo>
                  <a:lnTo>
                    <a:pt x="1799" y="828"/>
                  </a:lnTo>
                  <a:lnTo>
                    <a:pt x="1825" y="828"/>
                  </a:lnTo>
                  <a:lnTo>
                    <a:pt x="1850" y="830"/>
                  </a:lnTo>
                  <a:lnTo>
                    <a:pt x="1870" y="833"/>
                  </a:lnTo>
                  <a:lnTo>
                    <a:pt x="1887" y="837"/>
                  </a:lnTo>
                  <a:lnTo>
                    <a:pt x="1902" y="841"/>
                  </a:lnTo>
                  <a:lnTo>
                    <a:pt x="1913" y="848"/>
                  </a:lnTo>
                  <a:lnTo>
                    <a:pt x="1922" y="855"/>
                  </a:lnTo>
                  <a:lnTo>
                    <a:pt x="1926" y="862"/>
                  </a:lnTo>
                  <a:lnTo>
                    <a:pt x="1928" y="870"/>
                  </a:lnTo>
                  <a:lnTo>
                    <a:pt x="1927" y="880"/>
                  </a:lnTo>
                  <a:lnTo>
                    <a:pt x="1923" y="890"/>
                  </a:lnTo>
                  <a:lnTo>
                    <a:pt x="1915" y="901"/>
                  </a:lnTo>
                  <a:lnTo>
                    <a:pt x="1905" y="912"/>
                  </a:lnTo>
                  <a:lnTo>
                    <a:pt x="1892" y="924"/>
                  </a:lnTo>
                  <a:lnTo>
                    <a:pt x="1875" y="937"/>
                  </a:lnTo>
                  <a:lnTo>
                    <a:pt x="1856" y="950"/>
                  </a:lnTo>
                  <a:lnTo>
                    <a:pt x="1834" y="964"/>
                  </a:lnTo>
                  <a:lnTo>
                    <a:pt x="1809" y="978"/>
                  </a:lnTo>
                  <a:lnTo>
                    <a:pt x="1780" y="993"/>
                  </a:lnTo>
                  <a:lnTo>
                    <a:pt x="1749" y="1007"/>
                  </a:lnTo>
                  <a:lnTo>
                    <a:pt x="1716" y="1023"/>
                  </a:lnTo>
                  <a:lnTo>
                    <a:pt x="1678" y="1038"/>
                  </a:lnTo>
                  <a:lnTo>
                    <a:pt x="1638" y="1055"/>
                  </a:lnTo>
                  <a:lnTo>
                    <a:pt x="1596" y="1070"/>
                  </a:lnTo>
                  <a:lnTo>
                    <a:pt x="1551" y="1087"/>
                  </a:lnTo>
                  <a:lnTo>
                    <a:pt x="1502" y="1104"/>
                  </a:lnTo>
                  <a:lnTo>
                    <a:pt x="1572" y="1114"/>
                  </a:lnTo>
                  <a:lnTo>
                    <a:pt x="1632" y="1124"/>
                  </a:lnTo>
                  <a:lnTo>
                    <a:pt x="1683" y="1133"/>
                  </a:lnTo>
                  <a:lnTo>
                    <a:pt x="1724" y="1143"/>
                  </a:lnTo>
                  <a:lnTo>
                    <a:pt x="1741" y="1148"/>
                  </a:lnTo>
                  <a:lnTo>
                    <a:pt x="1756" y="1152"/>
                  </a:lnTo>
                  <a:lnTo>
                    <a:pt x="1768" y="1158"/>
                  </a:lnTo>
                  <a:lnTo>
                    <a:pt x="1778" y="1162"/>
                  </a:lnTo>
                  <a:lnTo>
                    <a:pt x="1786" y="1167"/>
                  </a:lnTo>
                  <a:lnTo>
                    <a:pt x="1791" y="1171"/>
                  </a:lnTo>
                  <a:lnTo>
                    <a:pt x="1793" y="1174"/>
                  </a:lnTo>
                  <a:lnTo>
                    <a:pt x="1794" y="1179"/>
                  </a:lnTo>
                  <a:lnTo>
                    <a:pt x="1792" y="1183"/>
                  </a:lnTo>
                  <a:lnTo>
                    <a:pt x="1789" y="1187"/>
                  </a:lnTo>
                  <a:lnTo>
                    <a:pt x="1782" y="1190"/>
                  </a:lnTo>
                  <a:lnTo>
                    <a:pt x="1773" y="1193"/>
                  </a:lnTo>
                  <a:lnTo>
                    <a:pt x="1762" y="1197"/>
                  </a:lnTo>
                  <a:lnTo>
                    <a:pt x="1749" y="1199"/>
                  </a:lnTo>
                  <a:lnTo>
                    <a:pt x="1732" y="1201"/>
                  </a:lnTo>
                  <a:lnTo>
                    <a:pt x="1715" y="1203"/>
                  </a:lnTo>
                  <a:lnTo>
                    <a:pt x="1672" y="1208"/>
                  </a:lnTo>
                  <a:lnTo>
                    <a:pt x="1619" y="1210"/>
                  </a:lnTo>
                  <a:lnTo>
                    <a:pt x="1558" y="1211"/>
                  </a:lnTo>
                  <a:lnTo>
                    <a:pt x="1486" y="1210"/>
                  </a:lnTo>
                  <a:close/>
                </a:path>
              </a:pathLst>
            </a:custGeom>
            <a:solidFill>
              <a:srgbClr val="FFFD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8" name="Freeform 78"/>
            <p:cNvSpPr>
              <a:spLocks noEditPoints="1"/>
            </p:cNvSpPr>
            <p:nvPr/>
          </p:nvSpPr>
          <p:spPr bwMode="auto">
            <a:xfrm>
              <a:off x="2984" y="1312"/>
              <a:ext cx="489" cy="602"/>
            </a:xfrm>
            <a:custGeom>
              <a:avLst/>
              <a:gdLst/>
              <a:ahLst/>
              <a:cxnLst>
                <a:cxn ang="0">
                  <a:pos x="1825" y="1379"/>
                </a:cxn>
                <a:cxn ang="0">
                  <a:pos x="1743" y="1380"/>
                </a:cxn>
                <a:cxn ang="0">
                  <a:pos x="1571" y="1279"/>
                </a:cxn>
                <a:cxn ang="0">
                  <a:pos x="1749" y="1578"/>
                </a:cxn>
                <a:cxn ang="0">
                  <a:pos x="1624" y="1620"/>
                </a:cxn>
                <a:cxn ang="0">
                  <a:pos x="1642" y="1712"/>
                </a:cxn>
                <a:cxn ang="0">
                  <a:pos x="1607" y="1673"/>
                </a:cxn>
                <a:cxn ang="0">
                  <a:pos x="1483" y="1749"/>
                </a:cxn>
                <a:cxn ang="0">
                  <a:pos x="1525" y="2033"/>
                </a:cxn>
                <a:cxn ang="0">
                  <a:pos x="1537" y="2009"/>
                </a:cxn>
                <a:cxn ang="0">
                  <a:pos x="1399" y="2171"/>
                </a:cxn>
                <a:cxn ang="0">
                  <a:pos x="1158" y="1798"/>
                </a:cxn>
                <a:cxn ang="0">
                  <a:pos x="1149" y="2172"/>
                </a:cxn>
                <a:cxn ang="0">
                  <a:pos x="1095" y="2274"/>
                </a:cxn>
                <a:cxn ang="0">
                  <a:pos x="1064" y="2184"/>
                </a:cxn>
                <a:cxn ang="0">
                  <a:pos x="857" y="2240"/>
                </a:cxn>
                <a:cxn ang="0">
                  <a:pos x="742" y="2387"/>
                </a:cxn>
                <a:cxn ang="0">
                  <a:pos x="747" y="2306"/>
                </a:cxn>
                <a:cxn ang="0">
                  <a:pos x="686" y="1993"/>
                </a:cxn>
                <a:cxn ang="0">
                  <a:pos x="452" y="2255"/>
                </a:cxn>
                <a:cxn ang="0">
                  <a:pos x="452" y="2238"/>
                </a:cxn>
                <a:cxn ang="0">
                  <a:pos x="301" y="2000"/>
                </a:cxn>
                <a:cxn ang="0">
                  <a:pos x="256" y="1972"/>
                </a:cxn>
                <a:cxn ang="0">
                  <a:pos x="462" y="1566"/>
                </a:cxn>
                <a:cxn ang="0">
                  <a:pos x="98" y="1751"/>
                </a:cxn>
                <a:cxn ang="0">
                  <a:pos x="204" y="1646"/>
                </a:cxn>
                <a:cxn ang="0">
                  <a:pos x="257" y="1508"/>
                </a:cxn>
                <a:cxn ang="0">
                  <a:pos x="51" y="1485"/>
                </a:cxn>
                <a:cxn ang="0">
                  <a:pos x="89" y="1452"/>
                </a:cxn>
                <a:cxn ang="0">
                  <a:pos x="160" y="1241"/>
                </a:cxn>
                <a:cxn ang="0">
                  <a:pos x="305" y="1144"/>
                </a:cxn>
                <a:cxn ang="0">
                  <a:pos x="189" y="1054"/>
                </a:cxn>
                <a:cxn ang="0">
                  <a:pos x="143" y="1020"/>
                </a:cxn>
                <a:cxn ang="0">
                  <a:pos x="330" y="975"/>
                </a:cxn>
                <a:cxn ang="0">
                  <a:pos x="156" y="843"/>
                </a:cxn>
                <a:cxn ang="0">
                  <a:pos x="202" y="855"/>
                </a:cxn>
                <a:cxn ang="0">
                  <a:pos x="294" y="726"/>
                </a:cxn>
                <a:cxn ang="0">
                  <a:pos x="576" y="804"/>
                </a:cxn>
                <a:cxn ang="0">
                  <a:pos x="389" y="452"/>
                </a:cxn>
                <a:cxn ang="0">
                  <a:pos x="368" y="375"/>
                </a:cxn>
                <a:cxn ang="0">
                  <a:pos x="595" y="485"/>
                </a:cxn>
                <a:cxn ang="0">
                  <a:pos x="585" y="287"/>
                </a:cxn>
                <a:cxn ang="0">
                  <a:pos x="615" y="247"/>
                </a:cxn>
                <a:cxn ang="0">
                  <a:pos x="764" y="496"/>
                </a:cxn>
                <a:cxn ang="0">
                  <a:pos x="822" y="135"/>
                </a:cxn>
                <a:cxn ang="0">
                  <a:pos x="901" y="176"/>
                </a:cxn>
                <a:cxn ang="0">
                  <a:pos x="1054" y="187"/>
                </a:cxn>
                <a:cxn ang="0">
                  <a:pos x="1181" y="28"/>
                </a:cxn>
                <a:cxn ang="0">
                  <a:pos x="1241" y="143"/>
                </a:cxn>
                <a:cxn ang="0">
                  <a:pos x="1412" y="143"/>
                </a:cxn>
                <a:cxn ang="0">
                  <a:pos x="1472" y="132"/>
                </a:cxn>
                <a:cxn ang="0">
                  <a:pos x="1456" y="449"/>
                </a:cxn>
                <a:cxn ang="0">
                  <a:pos x="1658" y="402"/>
                </a:cxn>
                <a:cxn ang="0">
                  <a:pos x="1719" y="414"/>
                </a:cxn>
                <a:cxn ang="0">
                  <a:pos x="1480" y="782"/>
                </a:cxn>
                <a:cxn ang="0">
                  <a:pos x="1709" y="706"/>
                </a:cxn>
                <a:cxn ang="0">
                  <a:pos x="1875" y="674"/>
                </a:cxn>
                <a:cxn ang="0">
                  <a:pos x="1586" y="879"/>
                </a:cxn>
                <a:cxn ang="0">
                  <a:pos x="1952" y="870"/>
                </a:cxn>
                <a:cxn ang="0">
                  <a:pos x="1897" y="964"/>
                </a:cxn>
                <a:cxn ang="0">
                  <a:pos x="1519" y="1105"/>
                </a:cxn>
                <a:cxn ang="0">
                  <a:pos x="1781" y="1186"/>
                </a:cxn>
                <a:cxn ang="0">
                  <a:pos x="1739" y="1204"/>
                </a:cxn>
              </a:cxnLst>
              <a:rect l="0" t="0" r="r" b="b"/>
              <a:pathLst>
                <a:path w="1955" h="2408">
                  <a:moveTo>
                    <a:pt x="1504" y="1212"/>
                  </a:moveTo>
                  <a:lnTo>
                    <a:pt x="1565" y="1233"/>
                  </a:lnTo>
                  <a:lnTo>
                    <a:pt x="1620" y="1252"/>
                  </a:lnTo>
                  <a:lnTo>
                    <a:pt x="1669" y="1271"/>
                  </a:lnTo>
                  <a:lnTo>
                    <a:pt x="1712" y="1289"/>
                  </a:lnTo>
                  <a:lnTo>
                    <a:pt x="1750" y="1306"/>
                  </a:lnTo>
                  <a:lnTo>
                    <a:pt x="1781" y="1320"/>
                  </a:lnTo>
                  <a:lnTo>
                    <a:pt x="1807" y="1334"/>
                  </a:lnTo>
                  <a:lnTo>
                    <a:pt x="1827" y="1346"/>
                  </a:lnTo>
                  <a:lnTo>
                    <a:pt x="1812" y="1370"/>
                  </a:lnTo>
                  <a:lnTo>
                    <a:pt x="1792" y="1358"/>
                  </a:lnTo>
                  <a:lnTo>
                    <a:pt x="1767" y="1344"/>
                  </a:lnTo>
                  <a:lnTo>
                    <a:pt x="1736" y="1330"/>
                  </a:lnTo>
                  <a:lnTo>
                    <a:pt x="1700" y="1313"/>
                  </a:lnTo>
                  <a:lnTo>
                    <a:pt x="1657" y="1297"/>
                  </a:lnTo>
                  <a:lnTo>
                    <a:pt x="1609" y="1278"/>
                  </a:lnTo>
                  <a:lnTo>
                    <a:pt x="1555" y="1259"/>
                  </a:lnTo>
                  <a:lnTo>
                    <a:pt x="1496" y="1238"/>
                  </a:lnTo>
                  <a:lnTo>
                    <a:pt x="1504" y="1212"/>
                  </a:lnTo>
                  <a:close/>
                  <a:moveTo>
                    <a:pt x="1827" y="1346"/>
                  </a:moveTo>
                  <a:lnTo>
                    <a:pt x="1835" y="1352"/>
                  </a:lnTo>
                  <a:lnTo>
                    <a:pt x="1840" y="1356"/>
                  </a:lnTo>
                  <a:lnTo>
                    <a:pt x="1846" y="1362"/>
                  </a:lnTo>
                  <a:lnTo>
                    <a:pt x="1850" y="1368"/>
                  </a:lnTo>
                  <a:lnTo>
                    <a:pt x="1854" y="1372"/>
                  </a:lnTo>
                  <a:lnTo>
                    <a:pt x="1856" y="1377"/>
                  </a:lnTo>
                  <a:lnTo>
                    <a:pt x="1857" y="1382"/>
                  </a:lnTo>
                  <a:lnTo>
                    <a:pt x="1857" y="1386"/>
                  </a:lnTo>
                  <a:lnTo>
                    <a:pt x="1829" y="1383"/>
                  </a:lnTo>
                  <a:lnTo>
                    <a:pt x="1825" y="1379"/>
                  </a:lnTo>
                  <a:lnTo>
                    <a:pt x="1812" y="1370"/>
                  </a:lnTo>
                  <a:lnTo>
                    <a:pt x="1827" y="1346"/>
                  </a:lnTo>
                  <a:close/>
                  <a:moveTo>
                    <a:pt x="1857" y="1386"/>
                  </a:moveTo>
                  <a:lnTo>
                    <a:pt x="1856" y="1392"/>
                  </a:lnTo>
                  <a:lnTo>
                    <a:pt x="1854" y="1396"/>
                  </a:lnTo>
                  <a:lnTo>
                    <a:pt x="1850" y="1400"/>
                  </a:lnTo>
                  <a:lnTo>
                    <a:pt x="1845" y="1403"/>
                  </a:lnTo>
                  <a:lnTo>
                    <a:pt x="1839" y="1406"/>
                  </a:lnTo>
                  <a:lnTo>
                    <a:pt x="1833" y="1408"/>
                  </a:lnTo>
                  <a:lnTo>
                    <a:pt x="1825" y="1410"/>
                  </a:lnTo>
                  <a:lnTo>
                    <a:pt x="1815" y="1411"/>
                  </a:lnTo>
                  <a:lnTo>
                    <a:pt x="1813" y="1383"/>
                  </a:lnTo>
                  <a:lnTo>
                    <a:pt x="1825" y="1383"/>
                  </a:lnTo>
                  <a:lnTo>
                    <a:pt x="1829" y="1383"/>
                  </a:lnTo>
                  <a:lnTo>
                    <a:pt x="1857" y="1386"/>
                  </a:lnTo>
                  <a:close/>
                  <a:moveTo>
                    <a:pt x="1815" y="1411"/>
                  </a:moveTo>
                  <a:lnTo>
                    <a:pt x="1796" y="1412"/>
                  </a:lnTo>
                  <a:lnTo>
                    <a:pt x="1772" y="1411"/>
                  </a:lnTo>
                  <a:lnTo>
                    <a:pt x="1743" y="1407"/>
                  </a:lnTo>
                  <a:lnTo>
                    <a:pt x="1709" y="1403"/>
                  </a:lnTo>
                  <a:lnTo>
                    <a:pt x="1670" y="1397"/>
                  </a:lnTo>
                  <a:lnTo>
                    <a:pt x="1627" y="1390"/>
                  </a:lnTo>
                  <a:lnTo>
                    <a:pt x="1579" y="1380"/>
                  </a:lnTo>
                  <a:lnTo>
                    <a:pt x="1526" y="1369"/>
                  </a:lnTo>
                  <a:lnTo>
                    <a:pt x="1532" y="1341"/>
                  </a:lnTo>
                  <a:lnTo>
                    <a:pt x="1584" y="1352"/>
                  </a:lnTo>
                  <a:lnTo>
                    <a:pt x="1630" y="1362"/>
                  </a:lnTo>
                  <a:lnTo>
                    <a:pt x="1673" y="1370"/>
                  </a:lnTo>
                  <a:lnTo>
                    <a:pt x="1711" y="1375"/>
                  </a:lnTo>
                  <a:lnTo>
                    <a:pt x="1743" y="1380"/>
                  </a:lnTo>
                  <a:lnTo>
                    <a:pt x="1772" y="1383"/>
                  </a:lnTo>
                  <a:lnTo>
                    <a:pt x="1795" y="1384"/>
                  </a:lnTo>
                  <a:lnTo>
                    <a:pt x="1813" y="1383"/>
                  </a:lnTo>
                  <a:lnTo>
                    <a:pt x="1815" y="1411"/>
                  </a:lnTo>
                  <a:close/>
                  <a:moveTo>
                    <a:pt x="1522" y="1366"/>
                  </a:moveTo>
                  <a:lnTo>
                    <a:pt x="1449" y="1322"/>
                  </a:lnTo>
                  <a:lnTo>
                    <a:pt x="1532" y="1341"/>
                  </a:lnTo>
                  <a:lnTo>
                    <a:pt x="1529" y="1354"/>
                  </a:lnTo>
                  <a:lnTo>
                    <a:pt x="1522" y="1366"/>
                  </a:lnTo>
                  <a:close/>
                  <a:moveTo>
                    <a:pt x="1536" y="1343"/>
                  </a:moveTo>
                  <a:lnTo>
                    <a:pt x="1584" y="1372"/>
                  </a:lnTo>
                  <a:lnTo>
                    <a:pt x="1627" y="1400"/>
                  </a:lnTo>
                  <a:lnTo>
                    <a:pt x="1666" y="1425"/>
                  </a:lnTo>
                  <a:lnTo>
                    <a:pt x="1699" y="1448"/>
                  </a:lnTo>
                  <a:lnTo>
                    <a:pt x="1728" y="1469"/>
                  </a:lnTo>
                  <a:lnTo>
                    <a:pt x="1751" y="1488"/>
                  </a:lnTo>
                  <a:lnTo>
                    <a:pt x="1771" y="1505"/>
                  </a:lnTo>
                  <a:lnTo>
                    <a:pt x="1784" y="1519"/>
                  </a:lnTo>
                  <a:lnTo>
                    <a:pt x="1764" y="1538"/>
                  </a:lnTo>
                  <a:lnTo>
                    <a:pt x="1750" y="1525"/>
                  </a:lnTo>
                  <a:lnTo>
                    <a:pt x="1732" y="1508"/>
                  </a:lnTo>
                  <a:lnTo>
                    <a:pt x="1709" y="1490"/>
                  </a:lnTo>
                  <a:lnTo>
                    <a:pt x="1681" y="1469"/>
                  </a:lnTo>
                  <a:lnTo>
                    <a:pt x="1648" y="1447"/>
                  </a:lnTo>
                  <a:lnTo>
                    <a:pt x="1611" y="1422"/>
                  </a:lnTo>
                  <a:lnTo>
                    <a:pt x="1568" y="1395"/>
                  </a:lnTo>
                  <a:lnTo>
                    <a:pt x="1522" y="1366"/>
                  </a:lnTo>
                  <a:lnTo>
                    <a:pt x="1536" y="1343"/>
                  </a:lnTo>
                  <a:close/>
                  <a:moveTo>
                    <a:pt x="1784" y="1519"/>
                  </a:moveTo>
                  <a:lnTo>
                    <a:pt x="1571" y="1279"/>
                  </a:lnTo>
                  <a:lnTo>
                    <a:pt x="1784" y="1519"/>
                  </a:lnTo>
                  <a:lnTo>
                    <a:pt x="1774" y="1529"/>
                  </a:lnTo>
                  <a:lnTo>
                    <a:pt x="1784" y="1519"/>
                  </a:lnTo>
                  <a:close/>
                  <a:moveTo>
                    <a:pt x="1784" y="1519"/>
                  </a:moveTo>
                  <a:lnTo>
                    <a:pt x="1791" y="1527"/>
                  </a:lnTo>
                  <a:lnTo>
                    <a:pt x="1795" y="1533"/>
                  </a:lnTo>
                  <a:lnTo>
                    <a:pt x="1798" y="1540"/>
                  </a:lnTo>
                  <a:lnTo>
                    <a:pt x="1802" y="1547"/>
                  </a:lnTo>
                  <a:lnTo>
                    <a:pt x="1803" y="1552"/>
                  </a:lnTo>
                  <a:lnTo>
                    <a:pt x="1803" y="1558"/>
                  </a:lnTo>
                  <a:lnTo>
                    <a:pt x="1802" y="1562"/>
                  </a:lnTo>
                  <a:lnTo>
                    <a:pt x="1798" y="1567"/>
                  </a:lnTo>
                  <a:lnTo>
                    <a:pt x="1776" y="1551"/>
                  </a:lnTo>
                  <a:lnTo>
                    <a:pt x="1773" y="1548"/>
                  </a:lnTo>
                  <a:lnTo>
                    <a:pt x="1764" y="1538"/>
                  </a:lnTo>
                  <a:lnTo>
                    <a:pt x="1784" y="1519"/>
                  </a:lnTo>
                  <a:close/>
                  <a:moveTo>
                    <a:pt x="1798" y="1567"/>
                  </a:moveTo>
                  <a:lnTo>
                    <a:pt x="1796" y="1571"/>
                  </a:lnTo>
                  <a:lnTo>
                    <a:pt x="1792" y="1573"/>
                  </a:lnTo>
                  <a:lnTo>
                    <a:pt x="1786" y="1575"/>
                  </a:lnTo>
                  <a:lnTo>
                    <a:pt x="1781" y="1578"/>
                  </a:lnTo>
                  <a:lnTo>
                    <a:pt x="1774" y="1579"/>
                  </a:lnTo>
                  <a:lnTo>
                    <a:pt x="1766" y="1579"/>
                  </a:lnTo>
                  <a:lnTo>
                    <a:pt x="1759" y="1579"/>
                  </a:lnTo>
                  <a:lnTo>
                    <a:pt x="1749" y="1578"/>
                  </a:lnTo>
                  <a:lnTo>
                    <a:pt x="1753" y="1550"/>
                  </a:lnTo>
                  <a:lnTo>
                    <a:pt x="1770" y="1552"/>
                  </a:lnTo>
                  <a:lnTo>
                    <a:pt x="1776" y="1551"/>
                  </a:lnTo>
                  <a:lnTo>
                    <a:pt x="1798" y="1567"/>
                  </a:lnTo>
                  <a:close/>
                  <a:moveTo>
                    <a:pt x="1749" y="1578"/>
                  </a:moveTo>
                  <a:lnTo>
                    <a:pt x="1727" y="1573"/>
                  </a:lnTo>
                  <a:lnTo>
                    <a:pt x="1698" y="1566"/>
                  </a:lnTo>
                  <a:lnTo>
                    <a:pt x="1665" y="1556"/>
                  </a:lnTo>
                  <a:lnTo>
                    <a:pt x="1627" y="1541"/>
                  </a:lnTo>
                  <a:lnTo>
                    <a:pt x="1584" y="1526"/>
                  </a:lnTo>
                  <a:lnTo>
                    <a:pt x="1535" y="1506"/>
                  </a:lnTo>
                  <a:lnTo>
                    <a:pt x="1482" y="1483"/>
                  </a:lnTo>
                  <a:lnTo>
                    <a:pt x="1425" y="1456"/>
                  </a:lnTo>
                  <a:lnTo>
                    <a:pt x="1437" y="1432"/>
                  </a:lnTo>
                  <a:lnTo>
                    <a:pt x="1493" y="1457"/>
                  </a:lnTo>
                  <a:lnTo>
                    <a:pt x="1545" y="1479"/>
                  </a:lnTo>
                  <a:lnTo>
                    <a:pt x="1592" y="1499"/>
                  </a:lnTo>
                  <a:lnTo>
                    <a:pt x="1635" y="1515"/>
                  </a:lnTo>
                  <a:lnTo>
                    <a:pt x="1671" y="1528"/>
                  </a:lnTo>
                  <a:lnTo>
                    <a:pt x="1703" y="1539"/>
                  </a:lnTo>
                  <a:lnTo>
                    <a:pt x="1731" y="1546"/>
                  </a:lnTo>
                  <a:lnTo>
                    <a:pt x="1753" y="1550"/>
                  </a:lnTo>
                  <a:lnTo>
                    <a:pt x="1749" y="1578"/>
                  </a:lnTo>
                  <a:close/>
                  <a:moveTo>
                    <a:pt x="1421" y="1454"/>
                  </a:moveTo>
                  <a:lnTo>
                    <a:pt x="1357" y="1395"/>
                  </a:lnTo>
                  <a:lnTo>
                    <a:pt x="1437" y="1432"/>
                  </a:lnTo>
                  <a:lnTo>
                    <a:pt x="1430" y="1444"/>
                  </a:lnTo>
                  <a:lnTo>
                    <a:pt x="1421" y="1454"/>
                  </a:lnTo>
                  <a:close/>
                  <a:moveTo>
                    <a:pt x="1440" y="1434"/>
                  </a:moveTo>
                  <a:lnTo>
                    <a:pt x="1481" y="1473"/>
                  </a:lnTo>
                  <a:lnTo>
                    <a:pt x="1517" y="1508"/>
                  </a:lnTo>
                  <a:lnTo>
                    <a:pt x="1551" y="1541"/>
                  </a:lnTo>
                  <a:lnTo>
                    <a:pt x="1579" y="1570"/>
                  </a:lnTo>
                  <a:lnTo>
                    <a:pt x="1604" y="1597"/>
                  </a:lnTo>
                  <a:lnTo>
                    <a:pt x="1624" y="1620"/>
                  </a:lnTo>
                  <a:lnTo>
                    <a:pt x="1639" y="1641"/>
                  </a:lnTo>
                  <a:lnTo>
                    <a:pt x="1650" y="1657"/>
                  </a:lnTo>
                  <a:lnTo>
                    <a:pt x="1627" y="1672"/>
                  </a:lnTo>
                  <a:lnTo>
                    <a:pt x="1616" y="1656"/>
                  </a:lnTo>
                  <a:lnTo>
                    <a:pt x="1600" y="1636"/>
                  </a:lnTo>
                  <a:lnTo>
                    <a:pt x="1582" y="1614"/>
                  </a:lnTo>
                  <a:lnTo>
                    <a:pt x="1557" y="1588"/>
                  </a:lnTo>
                  <a:lnTo>
                    <a:pt x="1530" y="1559"/>
                  </a:lnTo>
                  <a:lnTo>
                    <a:pt x="1498" y="1527"/>
                  </a:lnTo>
                  <a:lnTo>
                    <a:pt x="1461" y="1493"/>
                  </a:lnTo>
                  <a:lnTo>
                    <a:pt x="1421" y="1454"/>
                  </a:lnTo>
                  <a:lnTo>
                    <a:pt x="1440" y="1434"/>
                  </a:lnTo>
                  <a:close/>
                  <a:moveTo>
                    <a:pt x="1650" y="1657"/>
                  </a:moveTo>
                  <a:lnTo>
                    <a:pt x="1655" y="1665"/>
                  </a:lnTo>
                  <a:lnTo>
                    <a:pt x="1658" y="1672"/>
                  </a:lnTo>
                  <a:lnTo>
                    <a:pt x="1661" y="1678"/>
                  </a:lnTo>
                  <a:lnTo>
                    <a:pt x="1662" y="1684"/>
                  </a:lnTo>
                  <a:lnTo>
                    <a:pt x="1663" y="1689"/>
                  </a:lnTo>
                  <a:lnTo>
                    <a:pt x="1662" y="1695"/>
                  </a:lnTo>
                  <a:lnTo>
                    <a:pt x="1661" y="1699"/>
                  </a:lnTo>
                  <a:lnTo>
                    <a:pt x="1659" y="1703"/>
                  </a:lnTo>
                  <a:lnTo>
                    <a:pt x="1637" y="1687"/>
                  </a:lnTo>
                  <a:lnTo>
                    <a:pt x="1635" y="1683"/>
                  </a:lnTo>
                  <a:lnTo>
                    <a:pt x="1627" y="1672"/>
                  </a:lnTo>
                  <a:lnTo>
                    <a:pt x="1650" y="1657"/>
                  </a:lnTo>
                  <a:close/>
                  <a:moveTo>
                    <a:pt x="1659" y="1703"/>
                  </a:moveTo>
                  <a:lnTo>
                    <a:pt x="1656" y="1707"/>
                  </a:lnTo>
                  <a:lnTo>
                    <a:pt x="1652" y="1709"/>
                  </a:lnTo>
                  <a:lnTo>
                    <a:pt x="1648" y="1710"/>
                  </a:lnTo>
                  <a:lnTo>
                    <a:pt x="1642" y="1712"/>
                  </a:lnTo>
                  <a:lnTo>
                    <a:pt x="1636" y="1712"/>
                  </a:lnTo>
                  <a:lnTo>
                    <a:pt x="1629" y="1710"/>
                  </a:lnTo>
                  <a:lnTo>
                    <a:pt x="1621" y="1708"/>
                  </a:lnTo>
                  <a:lnTo>
                    <a:pt x="1614" y="1706"/>
                  </a:lnTo>
                  <a:lnTo>
                    <a:pt x="1624" y="1679"/>
                  </a:lnTo>
                  <a:lnTo>
                    <a:pt x="1634" y="1685"/>
                  </a:lnTo>
                  <a:lnTo>
                    <a:pt x="1637" y="1687"/>
                  </a:lnTo>
                  <a:lnTo>
                    <a:pt x="1659" y="1703"/>
                  </a:lnTo>
                  <a:close/>
                  <a:moveTo>
                    <a:pt x="1614" y="1706"/>
                  </a:moveTo>
                  <a:lnTo>
                    <a:pt x="1752" y="1759"/>
                  </a:lnTo>
                  <a:lnTo>
                    <a:pt x="1614" y="1706"/>
                  </a:lnTo>
                  <a:lnTo>
                    <a:pt x="1618" y="1693"/>
                  </a:lnTo>
                  <a:lnTo>
                    <a:pt x="1614" y="1706"/>
                  </a:lnTo>
                  <a:close/>
                  <a:moveTo>
                    <a:pt x="1614" y="1706"/>
                  </a:moveTo>
                  <a:lnTo>
                    <a:pt x="1596" y="1698"/>
                  </a:lnTo>
                  <a:lnTo>
                    <a:pt x="1575" y="1687"/>
                  </a:lnTo>
                  <a:lnTo>
                    <a:pt x="1551" y="1673"/>
                  </a:lnTo>
                  <a:lnTo>
                    <a:pt x="1522" y="1655"/>
                  </a:lnTo>
                  <a:lnTo>
                    <a:pt x="1490" y="1634"/>
                  </a:lnTo>
                  <a:lnTo>
                    <a:pt x="1454" y="1610"/>
                  </a:lnTo>
                  <a:lnTo>
                    <a:pt x="1416" y="1582"/>
                  </a:lnTo>
                  <a:lnTo>
                    <a:pt x="1374" y="1551"/>
                  </a:lnTo>
                  <a:lnTo>
                    <a:pt x="1390" y="1529"/>
                  </a:lnTo>
                  <a:lnTo>
                    <a:pt x="1432" y="1560"/>
                  </a:lnTo>
                  <a:lnTo>
                    <a:pt x="1470" y="1587"/>
                  </a:lnTo>
                  <a:lnTo>
                    <a:pt x="1504" y="1611"/>
                  </a:lnTo>
                  <a:lnTo>
                    <a:pt x="1535" y="1631"/>
                  </a:lnTo>
                  <a:lnTo>
                    <a:pt x="1563" y="1648"/>
                  </a:lnTo>
                  <a:lnTo>
                    <a:pt x="1586" y="1662"/>
                  </a:lnTo>
                  <a:lnTo>
                    <a:pt x="1607" y="1673"/>
                  </a:lnTo>
                  <a:lnTo>
                    <a:pt x="1624" y="1679"/>
                  </a:lnTo>
                  <a:lnTo>
                    <a:pt x="1614" y="1706"/>
                  </a:lnTo>
                  <a:close/>
                  <a:moveTo>
                    <a:pt x="1370" y="1548"/>
                  </a:moveTo>
                  <a:lnTo>
                    <a:pt x="1333" y="1486"/>
                  </a:lnTo>
                  <a:lnTo>
                    <a:pt x="1390" y="1529"/>
                  </a:lnTo>
                  <a:lnTo>
                    <a:pt x="1381" y="1540"/>
                  </a:lnTo>
                  <a:lnTo>
                    <a:pt x="1370" y="1548"/>
                  </a:lnTo>
                  <a:close/>
                  <a:moveTo>
                    <a:pt x="1394" y="1533"/>
                  </a:moveTo>
                  <a:lnTo>
                    <a:pt x="1438" y="1606"/>
                  </a:lnTo>
                  <a:lnTo>
                    <a:pt x="1475" y="1675"/>
                  </a:lnTo>
                  <a:lnTo>
                    <a:pt x="1509" y="1738"/>
                  </a:lnTo>
                  <a:lnTo>
                    <a:pt x="1536" y="1796"/>
                  </a:lnTo>
                  <a:lnTo>
                    <a:pt x="1548" y="1822"/>
                  </a:lnTo>
                  <a:lnTo>
                    <a:pt x="1560" y="1847"/>
                  </a:lnTo>
                  <a:lnTo>
                    <a:pt x="1568" y="1871"/>
                  </a:lnTo>
                  <a:lnTo>
                    <a:pt x="1577" y="1892"/>
                  </a:lnTo>
                  <a:lnTo>
                    <a:pt x="1584" y="1913"/>
                  </a:lnTo>
                  <a:lnTo>
                    <a:pt x="1589" y="1932"/>
                  </a:lnTo>
                  <a:lnTo>
                    <a:pt x="1594" y="1949"/>
                  </a:lnTo>
                  <a:lnTo>
                    <a:pt x="1597" y="1965"/>
                  </a:lnTo>
                  <a:lnTo>
                    <a:pt x="1569" y="1969"/>
                  </a:lnTo>
                  <a:lnTo>
                    <a:pt x="1567" y="1954"/>
                  </a:lnTo>
                  <a:lnTo>
                    <a:pt x="1563" y="1937"/>
                  </a:lnTo>
                  <a:lnTo>
                    <a:pt x="1557" y="1920"/>
                  </a:lnTo>
                  <a:lnTo>
                    <a:pt x="1551" y="1900"/>
                  </a:lnTo>
                  <a:lnTo>
                    <a:pt x="1542" y="1879"/>
                  </a:lnTo>
                  <a:lnTo>
                    <a:pt x="1533" y="1855"/>
                  </a:lnTo>
                  <a:lnTo>
                    <a:pt x="1522" y="1831"/>
                  </a:lnTo>
                  <a:lnTo>
                    <a:pt x="1511" y="1804"/>
                  </a:lnTo>
                  <a:lnTo>
                    <a:pt x="1483" y="1749"/>
                  </a:lnTo>
                  <a:lnTo>
                    <a:pt x="1451" y="1687"/>
                  </a:lnTo>
                  <a:lnTo>
                    <a:pt x="1414" y="1620"/>
                  </a:lnTo>
                  <a:lnTo>
                    <a:pt x="1370" y="1548"/>
                  </a:lnTo>
                  <a:lnTo>
                    <a:pt x="1394" y="1533"/>
                  </a:lnTo>
                  <a:close/>
                  <a:moveTo>
                    <a:pt x="1597" y="1965"/>
                  </a:moveTo>
                  <a:lnTo>
                    <a:pt x="1599" y="1977"/>
                  </a:lnTo>
                  <a:lnTo>
                    <a:pt x="1599" y="1987"/>
                  </a:lnTo>
                  <a:lnTo>
                    <a:pt x="1600" y="1998"/>
                  </a:lnTo>
                  <a:lnTo>
                    <a:pt x="1599" y="2007"/>
                  </a:lnTo>
                  <a:lnTo>
                    <a:pt x="1597" y="2015"/>
                  </a:lnTo>
                  <a:lnTo>
                    <a:pt x="1595" y="2022"/>
                  </a:lnTo>
                  <a:lnTo>
                    <a:pt x="1592" y="2028"/>
                  </a:lnTo>
                  <a:lnTo>
                    <a:pt x="1587" y="2033"/>
                  </a:lnTo>
                  <a:lnTo>
                    <a:pt x="1567" y="2015"/>
                  </a:lnTo>
                  <a:lnTo>
                    <a:pt x="1569" y="2011"/>
                  </a:lnTo>
                  <a:lnTo>
                    <a:pt x="1571" y="2008"/>
                  </a:lnTo>
                  <a:lnTo>
                    <a:pt x="1572" y="2004"/>
                  </a:lnTo>
                  <a:lnTo>
                    <a:pt x="1573" y="1998"/>
                  </a:lnTo>
                  <a:lnTo>
                    <a:pt x="1572" y="1986"/>
                  </a:lnTo>
                  <a:lnTo>
                    <a:pt x="1569" y="1969"/>
                  </a:lnTo>
                  <a:lnTo>
                    <a:pt x="1597" y="1965"/>
                  </a:lnTo>
                  <a:close/>
                  <a:moveTo>
                    <a:pt x="1587" y="2033"/>
                  </a:moveTo>
                  <a:lnTo>
                    <a:pt x="1583" y="2038"/>
                  </a:lnTo>
                  <a:lnTo>
                    <a:pt x="1576" y="2041"/>
                  </a:lnTo>
                  <a:lnTo>
                    <a:pt x="1569" y="2043"/>
                  </a:lnTo>
                  <a:lnTo>
                    <a:pt x="1562" y="2045"/>
                  </a:lnTo>
                  <a:lnTo>
                    <a:pt x="1554" y="2043"/>
                  </a:lnTo>
                  <a:lnTo>
                    <a:pt x="1545" y="2042"/>
                  </a:lnTo>
                  <a:lnTo>
                    <a:pt x="1535" y="2039"/>
                  </a:lnTo>
                  <a:lnTo>
                    <a:pt x="1525" y="2033"/>
                  </a:lnTo>
                  <a:lnTo>
                    <a:pt x="1537" y="2009"/>
                  </a:lnTo>
                  <a:lnTo>
                    <a:pt x="1548" y="2014"/>
                  </a:lnTo>
                  <a:lnTo>
                    <a:pt x="1557" y="2017"/>
                  </a:lnTo>
                  <a:lnTo>
                    <a:pt x="1561" y="2017"/>
                  </a:lnTo>
                  <a:lnTo>
                    <a:pt x="1563" y="2017"/>
                  </a:lnTo>
                  <a:lnTo>
                    <a:pt x="1566" y="2016"/>
                  </a:lnTo>
                  <a:lnTo>
                    <a:pt x="1567" y="2015"/>
                  </a:lnTo>
                  <a:lnTo>
                    <a:pt x="1587" y="2033"/>
                  </a:lnTo>
                  <a:close/>
                  <a:moveTo>
                    <a:pt x="1525" y="2033"/>
                  </a:moveTo>
                  <a:lnTo>
                    <a:pt x="1515" y="2029"/>
                  </a:lnTo>
                  <a:lnTo>
                    <a:pt x="1504" y="2022"/>
                  </a:lnTo>
                  <a:lnTo>
                    <a:pt x="1493" y="2015"/>
                  </a:lnTo>
                  <a:lnTo>
                    <a:pt x="1481" y="2005"/>
                  </a:lnTo>
                  <a:lnTo>
                    <a:pt x="1454" y="1983"/>
                  </a:lnTo>
                  <a:lnTo>
                    <a:pt x="1425" y="1956"/>
                  </a:lnTo>
                  <a:lnTo>
                    <a:pt x="1393" y="1924"/>
                  </a:lnTo>
                  <a:lnTo>
                    <a:pt x="1357" y="1886"/>
                  </a:lnTo>
                  <a:lnTo>
                    <a:pt x="1320" y="1843"/>
                  </a:lnTo>
                  <a:lnTo>
                    <a:pt x="1279" y="1795"/>
                  </a:lnTo>
                  <a:lnTo>
                    <a:pt x="1300" y="1777"/>
                  </a:lnTo>
                  <a:lnTo>
                    <a:pt x="1339" y="1824"/>
                  </a:lnTo>
                  <a:lnTo>
                    <a:pt x="1377" y="1866"/>
                  </a:lnTo>
                  <a:lnTo>
                    <a:pt x="1411" y="1903"/>
                  </a:lnTo>
                  <a:lnTo>
                    <a:pt x="1442" y="1934"/>
                  </a:lnTo>
                  <a:lnTo>
                    <a:pt x="1470" y="1960"/>
                  </a:lnTo>
                  <a:lnTo>
                    <a:pt x="1495" y="1981"/>
                  </a:lnTo>
                  <a:lnTo>
                    <a:pt x="1508" y="1990"/>
                  </a:lnTo>
                  <a:lnTo>
                    <a:pt x="1517" y="1998"/>
                  </a:lnTo>
                  <a:lnTo>
                    <a:pt x="1527" y="2004"/>
                  </a:lnTo>
                  <a:lnTo>
                    <a:pt x="1537" y="2009"/>
                  </a:lnTo>
                  <a:lnTo>
                    <a:pt x="1525" y="2033"/>
                  </a:lnTo>
                  <a:close/>
                  <a:moveTo>
                    <a:pt x="1276" y="1790"/>
                  </a:moveTo>
                  <a:lnTo>
                    <a:pt x="1252" y="1718"/>
                  </a:lnTo>
                  <a:lnTo>
                    <a:pt x="1300" y="1777"/>
                  </a:lnTo>
                  <a:lnTo>
                    <a:pt x="1290" y="1786"/>
                  </a:lnTo>
                  <a:lnTo>
                    <a:pt x="1276" y="1790"/>
                  </a:lnTo>
                  <a:close/>
                  <a:moveTo>
                    <a:pt x="1303" y="1781"/>
                  </a:moveTo>
                  <a:lnTo>
                    <a:pt x="1324" y="1847"/>
                  </a:lnTo>
                  <a:lnTo>
                    <a:pt x="1343" y="1905"/>
                  </a:lnTo>
                  <a:lnTo>
                    <a:pt x="1359" y="1958"/>
                  </a:lnTo>
                  <a:lnTo>
                    <a:pt x="1373" y="2006"/>
                  </a:lnTo>
                  <a:lnTo>
                    <a:pt x="1384" y="2047"/>
                  </a:lnTo>
                  <a:lnTo>
                    <a:pt x="1391" y="2082"/>
                  </a:lnTo>
                  <a:lnTo>
                    <a:pt x="1398" y="2112"/>
                  </a:lnTo>
                  <a:lnTo>
                    <a:pt x="1401" y="2136"/>
                  </a:lnTo>
                  <a:lnTo>
                    <a:pt x="1374" y="2139"/>
                  </a:lnTo>
                  <a:lnTo>
                    <a:pt x="1370" y="2115"/>
                  </a:lnTo>
                  <a:lnTo>
                    <a:pt x="1365" y="2087"/>
                  </a:lnTo>
                  <a:lnTo>
                    <a:pt x="1356" y="2052"/>
                  </a:lnTo>
                  <a:lnTo>
                    <a:pt x="1346" y="2011"/>
                  </a:lnTo>
                  <a:lnTo>
                    <a:pt x="1333" y="1965"/>
                  </a:lnTo>
                  <a:lnTo>
                    <a:pt x="1316" y="1913"/>
                  </a:lnTo>
                  <a:lnTo>
                    <a:pt x="1297" y="1854"/>
                  </a:lnTo>
                  <a:lnTo>
                    <a:pt x="1276" y="1790"/>
                  </a:lnTo>
                  <a:lnTo>
                    <a:pt x="1303" y="1781"/>
                  </a:lnTo>
                  <a:close/>
                  <a:moveTo>
                    <a:pt x="1401" y="2136"/>
                  </a:moveTo>
                  <a:lnTo>
                    <a:pt x="1401" y="2146"/>
                  </a:lnTo>
                  <a:lnTo>
                    <a:pt x="1401" y="2156"/>
                  </a:lnTo>
                  <a:lnTo>
                    <a:pt x="1400" y="2164"/>
                  </a:lnTo>
                  <a:lnTo>
                    <a:pt x="1399" y="2171"/>
                  </a:lnTo>
                  <a:lnTo>
                    <a:pt x="1397" y="2177"/>
                  </a:lnTo>
                  <a:lnTo>
                    <a:pt x="1394" y="2182"/>
                  </a:lnTo>
                  <a:lnTo>
                    <a:pt x="1389" y="2185"/>
                  </a:lnTo>
                  <a:lnTo>
                    <a:pt x="1385" y="2186"/>
                  </a:lnTo>
                  <a:lnTo>
                    <a:pt x="1377" y="2160"/>
                  </a:lnTo>
                  <a:lnTo>
                    <a:pt x="1376" y="2154"/>
                  </a:lnTo>
                  <a:lnTo>
                    <a:pt x="1374" y="2139"/>
                  </a:lnTo>
                  <a:lnTo>
                    <a:pt x="1401" y="2136"/>
                  </a:lnTo>
                  <a:close/>
                  <a:moveTo>
                    <a:pt x="1385" y="2186"/>
                  </a:moveTo>
                  <a:lnTo>
                    <a:pt x="1380" y="2187"/>
                  </a:lnTo>
                  <a:lnTo>
                    <a:pt x="1375" y="2186"/>
                  </a:lnTo>
                  <a:lnTo>
                    <a:pt x="1369" y="2185"/>
                  </a:lnTo>
                  <a:lnTo>
                    <a:pt x="1364" y="2182"/>
                  </a:lnTo>
                  <a:lnTo>
                    <a:pt x="1358" y="2177"/>
                  </a:lnTo>
                  <a:lnTo>
                    <a:pt x="1353" y="2172"/>
                  </a:lnTo>
                  <a:lnTo>
                    <a:pt x="1346" y="2164"/>
                  </a:lnTo>
                  <a:lnTo>
                    <a:pt x="1339" y="2156"/>
                  </a:lnTo>
                  <a:lnTo>
                    <a:pt x="1362" y="2140"/>
                  </a:lnTo>
                  <a:lnTo>
                    <a:pt x="1374" y="2155"/>
                  </a:lnTo>
                  <a:lnTo>
                    <a:pt x="1377" y="2160"/>
                  </a:lnTo>
                  <a:lnTo>
                    <a:pt x="1385" y="2186"/>
                  </a:lnTo>
                  <a:close/>
                  <a:moveTo>
                    <a:pt x="1339" y="2156"/>
                  </a:moveTo>
                  <a:lnTo>
                    <a:pt x="1325" y="2134"/>
                  </a:lnTo>
                  <a:lnTo>
                    <a:pt x="1307" y="2105"/>
                  </a:lnTo>
                  <a:lnTo>
                    <a:pt x="1287" y="2071"/>
                  </a:lnTo>
                  <a:lnTo>
                    <a:pt x="1266" y="2029"/>
                  </a:lnTo>
                  <a:lnTo>
                    <a:pt x="1242" y="1981"/>
                  </a:lnTo>
                  <a:lnTo>
                    <a:pt x="1217" y="1926"/>
                  </a:lnTo>
                  <a:lnTo>
                    <a:pt x="1188" y="1865"/>
                  </a:lnTo>
                  <a:lnTo>
                    <a:pt x="1158" y="1798"/>
                  </a:lnTo>
                  <a:lnTo>
                    <a:pt x="1183" y="1787"/>
                  </a:lnTo>
                  <a:lnTo>
                    <a:pt x="1213" y="1853"/>
                  </a:lnTo>
                  <a:lnTo>
                    <a:pt x="1241" y="1914"/>
                  </a:lnTo>
                  <a:lnTo>
                    <a:pt x="1266" y="1968"/>
                  </a:lnTo>
                  <a:lnTo>
                    <a:pt x="1290" y="2015"/>
                  </a:lnTo>
                  <a:lnTo>
                    <a:pt x="1312" y="2056"/>
                  </a:lnTo>
                  <a:lnTo>
                    <a:pt x="1331" y="2090"/>
                  </a:lnTo>
                  <a:lnTo>
                    <a:pt x="1347" y="2119"/>
                  </a:lnTo>
                  <a:lnTo>
                    <a:pt x="1362" y="2140"/>
                  </a:lnTo>
                  <a:lnTo>
                    <a:pt x="1339" y="2156"/>
                  </a:lnTo>
                  <a:close/>
                  <a:moveTo>
                    <a:pt x="1157" y="1792"/>
                  </a:moveTo>
                  <a:lnTo>
                    <a:pt x="1153" y="1716"/>
                  </a:lnTo>
                  <a:lnTo>
                    <a:pt x="1183" y="1787"/>
                  </a:lnTo>
                  <a:lnTo>
                    <a:pt x="1170" y="1792"/>
                  </a:lnTo>
                  <a:lnTo>
                    <a:pt x="1157" y="1792"/>
                  </a:lnTo>
                  <a:close/>
                  <a:moveTo>
                    <a:pt x="1185" y="1791"/>
                  </a:moveTo>
                  <a:lnTo>
                    <a:pt x="1188" y="1870"/>
                  </a:lnTo>
                  <a:lnTo>
                    <a:pt x="1190" y="1942"/>
                  </a:lnTo>
                  <a:lnTo>
                    <a:pt x="1190" y="2007"/>
                  </a:lnTo>
                  <a:lnTo>
                    <a:pt x="1188" y="2064"/>
                  </a:lnTo>
                  <a:lnTo>
                    <a:pt x="1185" y="2115"/>
                  </a:lnTo>
                  <a:lnTo>
                    <a:pt x="1179" y="2160"/>
                  </a:lnTo>
                  <a:lnTo>
                    <a:pt x="1176" y="2178"/>
                  </a:lnTo>
                  <a:lnTo>
                    <a:pt x="1172" y="2196"/>
                  </a:lnTo>
                  <a:lnTo>
                    <a:pt x="1169" y="2212"/>
                  </a:lnTo>
                  <a:lnTo>
                    <a:pt x="1165" y="2226"/>
                  </a:lnTo>
                  <a:lnTo>
                    <a:pt x="1138" y="2217"/>
                  </a:lnTo>
                  <a:lnTo>
                    <a:pt x="1143" y="2204"/>
                  </a:lnTo>
                  <a:lnTo>
                    <a:pt x="1146" y="2188"/>
                  </a:lnTo>
                  <a:lnTo>
                    <a:pt x="1149" y="2172"/>
                  </a:lnTo>
                  <a:lnTo>
                    <a:pt x="1153" y="2153"/>
                  </a:lnTo>
                  <a:lnTo>
                    <a:pt x="1157" y="2111"/>
                  </a:lnTo>
                  <a:lnTo>
                    <a:pt x="1160" y="2061"/>
                  </a:lnTo>
                  <a:lnTo>
                    <a:pt x="1162" y="2004"/>
                  </a:lnTo>
                  <a:lnTo>
                    <a:pt x="1162" y="1941"/>
                  </a:lnTo>
                  <a:lnTo>
                    <a:pt x="1160" y="1870"/>
                  </a:lnTo>
                  <a:lnTo>
                    <a:pt x="1157" y="1792"/>
                  </a:lnTo>
                  <a:lnTo>
                    <a:pt x="1185" y="1791"/>
                  </a:lnTo>
                  <a:close/>
                  <a:moveTo>
                    <a:pt x="1165" y="2226"/>
                  </a:moveTo>
                  <a:lnTo>
                    <a:pt x="1160" y="2236"/>
                  </a:lnTo>
                  <a:lnTo>
                    <a:pt x="1156" y="2246"/>
                  </a:lnTo>
                  <a:lnTo>
                    <a:pt x="1151" y="2255"/>
                  </a:lnTo>
                  <a:lnTo>
                    <a:pt x="1146" y="2261"/>
                  </a:lnTo>
                  <a:lnTo>
                    <a:pt x="1141" y="2268"/>
                  </a:lnTo>
                  <a:lnTo>
                    <a:pt x="1135" y="2272"/>
                  </a:lnTo>
                  <a:lnTo>
                    <a:pt x="1129" y="2276"/>
                  </a:lnTo>
                  <a:lnTo>
                    <a:pt x="1123" y="2278"/>
                  </a:lnTo>
                  <a:lnTo>
                    <a:pt x="1116" y="2251"/>
                  </a:lnTo>
                  <a:lnTo>
                    <a:pt x="1119" y="2250"/>
                  </a:lnTo>
                  <a:lnTo>
                    <a:pt x="1122" y="2248"/>
                  </a:lnTo>
                  <a:lnTo>
                    <a:pt x="1125" y="2245"/>
                  </a:lnTo>
                  <a:lnTo>
                    <a:pt x="1127" y="2241"/>
                  </a:lnTo>
                  <a:lnTo>
                    <a:pt x="1133" y="2230"/>
                  </a:lnTo>
                  <a:lnTo>
                    <a:pt x="1138" y="2217"/>
                  </a:lnTo>
                  <a:lnTo>
                    <a:pt x="1165" y="2226"/>
                  </a:lnTo>
                  <a:close/>
                  <a:moveTo>
                    <a:pt x="1123" y="2278"/>
                  </a:moveTo>
                  <a:lnTo>
                    <a:pt x="1116" y="2279"/>
                  </a:lnTo>
                  <a:lnTo>
                    <a:pt x="1109" y="2279"/>
                  </a:lnTo>
                  <a:lnTo>
                    <a:pt x="1103" y="2277"/>
                  </a:lnTo>
                  <a:lnTo>
                    <a:pt x="1095" y="2274"/>
                  </a:lnTo>
                  <a:lnTo>
                    <a:pt x="1088" y="2269"/>
                  </a:lnTo>
                  <a:lnTo>
                    <a:pt x="1082" y="2262"/>
                  </a:lnTo>
                  <a:lnTo>
                    <a:pt x="1075" y="2256"/>
                  </a:lnTo>
                  <a:lnTo>
                    <a:pt x="1068" y="2247"/>
                  </a:lnTo>
                  <a:lnTo>
                    <a:pt x="1091" y="2230"/>
                  </a:lnTo>
                  <a:lnTo>
                    <a:pt x="1098" y="2240"/>
                  </a:lnTo>
                  <a:lnTo>
                    <a:pt x="1105" y="2247"/>
                  </a:lnTo>
                  <a:lnTo>
                    <a:pt x="1108" y="2249"/>
                  </a:lnTo>
                  <a:lnTo>
                    <a:pt x="1112" y="2250"/>
                  </a:lnTo>
                  <a:lnTo>
                    <a:pt x="1114" y="2251"/>
                  </a:lnTo>
                  <a:lnTo>
                    <a:pt x="1116" y="2251"/>
                  </a:lnTo>
                  <a:lnTo>
                    <a:pt x="1123" y="2278"/>
                  </a:lnTo>
                  <a:close/>
                  <a:moveTo>
                    <a:pt x="1068" y="2247"/>
                  </a:moveTo>
                  <a:lnTo>
                    <a:pt x="1061" y="2236"/>
                  </a:lnTo>
                  <a:lnTo>
                    <a:pt x="1054" y="2225"/>
                  </a:lnTo>
                  <a:lnTo>
                    <a:pt x="1047" y="2212"/>
                  </a:lnTo>
                  <a:lnTo>
                    <a:pt x="1041" y="2197"/>
                  </a:lnTo>
                  <a:lnTo>
                    <a:pt x="1026" y="2164"/>
                  </a:lnTo>
                  <a:lnTo>
                    <a:pt x="1012" y="2124"/>
                  </a:lnTo>
                  <a:lnTo>
                    <a:pt x="997" y="2078"/>
                  </a:lnTo>
                  <a:lnTo>
                    <a:pt x="982" y="2026"/>
                  </a:lnTo>
                  <a:lnTo>
                    <a:pt x="967" y="1967"/>
                  </a:lnTo>
                  <a:lnTo>
                    <a:pt x="952" y="1902"/>
                  </a:lnTo>
                  <a:lnTo>
                    <a:pt x="979" y="1896"/>
                  </a:lnTo>
                  <a:lnTo>
                    <a:pt x="994" y="1959"/>
                  </a:lnTo>
                  <a:lnTo>
                    <a:pt x="1009" y="2017"/>
                  </a:lnTo>
                  <a:lnTo>
                    <a:pt x="1023" y="2068"/>
                  </a:lnTo>
                  <a:lnTo>
                    <a:pt x="1037" y="2112"/>
                  </a:lnTo>
                  <a:lnTo>
                    <a:pt x="1051" y="2151"/>
                  </a:lnTo>
                  <a:lnTo>
                    <a:pt x="1064" y="2184"/>
                  </a:lnTo>
                  <a:lnTo>
                    <a:pt x="1071" y="2197"/>
                  </a:lnTo>
                  <a:lnTo>
                    <a:pt x="1077" y="2209"/>
                  </a:lnTo>
                  <a:lnTo>
                    <a:pt x="1084" y="2220"/>
                  </a:lnTo>
                  <a:lnTo>
                    <a:pt x="1091" y="2230"/>
                  </a:lnTo>
                  <a:lnTo>
                    <a:pt x="1068" y="2247"/>
                  </a:lnTo>
                  <a:close/>
                  <a:moveTo>
                    <a:pt x="952" y="1896"/>
                  </a:moveTo>
                  <a:lnTo>
                    <a:pt x="966" y="1834"/>
                  </a:lnTo>
                  <a:lnTo>
                    <a:pt x="979" y="1896"/>
                  </a:lnTo>
                  <a:lnTo>
                    <a:pt x="966" y="1899"/>
                  </a:lnTo>
                  <a:lnTo>
                    <a:pt x="952" y="1896"/>
                  </a:lnTo>
                  <a:close/>
                  <a:moveTo>
                    <a:pt x="979" y="1902"/>
                  </a:moveTo>
                  <a:lnTo>
                    <a:pt x="959" y="1988"/>
                  </a:lnTo>
                  <a:lnTo>
                    <a:pt x="939" y="2067"/>
                  </a:lnTo>
                  <a:lnTo>
                    <a:pt x="920" y="2136"/>
                  </a:lnTo>
                  <a:lnTo>
                    <a:pt x="900" y="2198"/>
                  </a:lnTo>
                  <a:lnTo>
                    <a:pt x="891" y="2227"/>
                  </a:lnTo>
                  <a:lnTo>
                    <a:pt x="882" y="2252"/>
                  </a:lnTo>
                  <a:lnTo>
                    <a:pt x="873" y="2277"/>
                  </a:lnTo>
                  <a:lnTo>
                    <a:pt x="864" y="2298"/>
                  </a:lnTo>
                  <a:lnTo>
                    <a:pt x="855" y="2318"/>
                  </a:lnTo>
                  <a:lnTo>
                    <a:pt x="846" y="2335"/>
                  </a:lnTo>
                  <a:lnTo>
                    <a:pt x="838" y="2351"/>
                  </a:lnTo>
                  <a:lnTo>
                    <a:pt x="830" y="2365"/>
                  </a:lnTo>
                  <a:lnTo>
                    <a:pt x="806" y="2350"/>
                  </a:lnTo>
                  <a:lnTo>
                    <a:pt x="814" y="2337"/>
                  </a:lnTo>
                  <a:lnTo>
                    <a:pt x="823" y="2322"/>
                  </a:lnTo>
                  <a:lnTo>
                    <a:pt x="831" y="2304"/>
                  </a:lnTo>
                  <a:lnTo>
                    <a:pt x="840" y="2286"/>
                  </a:lnTo>
                  <a:lnTo>
                    <a:pt x="848" y="2264"/>
                  </a:lnTo>
                  <a:lnTo>
                    <a:pt x="857" y="2240"/>
                  </a:lnTo>
                  <a:lnTo>
                    <a:pt x="866" y="2215"/>
                  </a:lnTo>
                  <a:lnTo>
                    <a:pt x="875" y="2188"/>
                  </a:lnTo>
                  <a:lnTo>
                    <a:pt x="894" y="2127"/>
                  </a:lnTo>
                  <a:lnTo>
                    <a:pt x="914" y="2058"/>
                  </a:lnTo>
                  <a:lnTo>
                    <a:pt x="932" y="1981"/>
                  </a:lnTo>
                  <a:lnTo>
                    <a:pt x="952" y="1896"/>
                  </a:lnTo>
                  <a:lnTo>
                    <a:pt x="979" y="1902"/>
                  </a:lnTo>
                  <a:close/>
                  <a:moveTo>
                    <a:pt x="830" y="2365"/>
                  </a:moveTo>
                  <a:lnTo>
                    <a:pt x="823" y="2375"/>
                  </a:lnTo>
                  <a:lnTo>
                    <a:pt x="815" y="2384"/>
                  </a:lnTo>
                  <a:lnTo>
                    <a:pt x="809" y="2392"/>
                  </a:lnTo>
                  <a:lnTo>
                    <a:pt x="801" y="2399"/>
                  </a:lnTo>
                  <a:lnTo>
                    <a:pt x="794" y="2403"/>
                  </a:lnTo>
                  <a:lnTo>
                    <a:pt x="788" y="2406"/>
                  </a:lnTo>
                  <a:lnTo>
                    <a:pt x="780" y="2408"/>
                  </a:lnTo>
                  <a:lnTo>
                    <a:pt x="773" y="2408"/>
                  </a:lnTo>
                  <a:lnTo>
                    <a:pt x="775" y="2381"/>
                  </a:lnTo>
                  <a:lnTo>
                    <a:pt x="778" y="2381"/>
                  </a:lnTo>
                  <a:lnTo>
                    <a:pt x="781" y="2379"/>
                  </a:lnTo>
                  <a:lnTo>
                    <a:pt x="784" y="2376"/>
                  </a:lnTo>
                  <a:lnTo>
                    <a:pt x="789" y="2373"/>
                  </a:lnTo>
                  <a:lnTo>
                    <a:pt x="797" y="2364"/>
                  </a:lnTo>
                  <a:lnTo>
                    <a:pt x="806" y="2350"/>
                  </a:lnTo>
                  <a:lnTo>
                    <a:pt x="830" y="2365"/>
                  </a:lnTo>
                  <a:close/>
                  <a:moveTo>
                    <a:pt x="773" y="2408"/>
                  </a:moveTo>
                  <a:lnTo>
                    <a:pt x="767" y="2407"/>
                  </a:lnTo>
                  <a:lnTo>
                    <a:pt x="760" y="2404"/>
                  </a:lnTo>
                  <a:lnTo>
                    <a:pt x="753" y="2401"/>
                  </a:lnTo>
                  <a:lnTo>
                    <a:pt x="748" y="2395"/>
                  </a:lnTo>
                  <a:lnTo>
                    <a:pt x="742" y="2387"/>
                  </a:lnTo>
                  <a:lnTo>
                    <a:pt x="738" y="2379"/>
                  </a:lnTo>
                  <a:lnTo>
                    <a:pt x="733" y="2369"/>
                  </a:lnTo>
                  <a:lnTo>
                    <a:pt x="729" y="2356"/>
                  </a:lnTo>
                  <a:lnTo>
                    <a:pt x="755" y="2349"/>
                  </a:lnTo>
                  <a:lnTo>
                    <a:pt x="761" y="2362"/>
                  </a:lnTo>
                  <a:lnTo>
                    <a:pt x="765" y="2372"/>
                  </a:lnTo>
                  <a:lnTo>
                    <a:pt x="768" y="2376"/>
                  </a:lnTo>
                  <a:lnTo>
                    <a:pt x="770" y="2379"/>
                  </a:lnTo>
                  <a:lnTo>
                    <a:pt x="772" y="2380"/>
                  </a:lnTo>
                  <a:lnTo>
                    <a:pt x="775" y="2381"/>
                  </a:lnTo>
                  <a:lnTo>
                    <a:pt x="773" y="2408"/>
                  </a:lnTo>
                  <a:close/>
                  <a:moveTo>
                    <a:pt x="729" y="2356"/>
                  </a:moveTo>
                  <a:lnTo>
                    <a:pt x="726" y="2343"/>
                  </a:lnTo>
                  <a:lnTo>
                    <a:pt x="722" y="2329"/>
                  </a:lnTo>
                  <a:lnTo>
                    <a:pt x="720" y="2311"/>
                  </a:lnTo>
                  <a:lnTo>
                    <a:pt x="717" y="2293"/>
                  </a:lnTo>
                  <a:lnTo>
                    <a:pt x="713" y="2250"/>
                  </a:lnTo>
                  <a:lnTo>
                    <a:pt x="711" y="2200"/>
                  </a:lnTo>
                  <a:lnTo>
                    <a:pt x="711" y="2144"/>
                  </a:lnTo>
                  <a:lnTo>
                    <a:pt x="712" y="2081"/>
                  </a:lnTo>
                  <a:lnTo>
                    <a:pt x="716" y="2010"/>
                  </a:lnTo>
                  <a:lnTo>
                    <a:pt x="721" y="1932"/>
                  </a:lnTo>
                  <a:lnTo>
                    <a:pt x="749" y="1934"/>
                  </a:lnTo>
                  <a:lnTo>
                    <a:pt x="743" y="2010"/>
                  </a:lnTo>
                  <a:lnTo>
                    <a:pt x="740" y="2080"/>
                  </a:lnTo>
                  <a:lnTo>
                    <a:pt x="739" y="2143"/>
                  </a:lnTo>
                  <a:lnTo>
                    <a:pt x="739" y="2198"/>
                  </a:lnTo>
                  <a:lnTo>
                    <a:pt x="741" y="2246"/>
                  </a:lnTo>
                  <a:lnTo>
                    <a:pt x="744" y="2288"/>
                  </a:lnTo>
                  <a:lnTo>
                    <a:pt x="747" y="2306"/>
                  </a:lnTo>
                  <a:lnTo>
                    <a:pt x="749" y="2322"/>
                  </a:lnTo>
                  <a:lnTo>
                    <a:pt x="752" y="2337"/>
                  </a:lnTo>
                  <a:lnTo>
                    <a:pt x="755" y="2349"/>
                  </a:lnTo>
                  <a:lnTo>
                    <a:pt x="729" y="2356"/>
                  </a:lnTo>
                  <a:close/>
                  <a:moveTo>
                    <a:pt x="723" y="1926"/>
                  </a:moveTo>
                  <a:lnTo>
                    <a:pt x="754" y="1869"/>
                  </a:lnTo>
                  <a:lnTo>
                    <a:pt x="749" y="1934"/>
                  </a:lnTo>
                  <a:lnTo>
                    <a:pt x="736" y="1933"/>
                  </a:lnTo>
                  <a:lnTo>
                    <a:pt x="723" y="1926"/>
                  </a:lnTo>
                  <a:close/>
                  <a:moveTo>
                    <a:pt x="748" y="1939"/>
                  </a:moveTo>
                  <a:lnTo>
                    <a:pt x="710" y="2007"/>
                  </a:lnTo>
                  <a:lnTo>
                    <a:pt x="675" y="2067"/>
                  </a:lnTo>
                  <a:lnTo>
                    <a:pt x="642" y="2121"/>
                  </a:lnTo>
                  <a:lnTo>
                    <a:pt x="611" y="2167"/>
                  </a:lnTo>
                  <a:lnTo>
                    <a:pt x="582" y="2207"/>
                  </a:lnTo>
                  <a:lnTo>
                    <a:pt x="556" y="2240"/>
                  </a:lnTo>
                  <a:lnTo>
                    <a:pt x="544" y="2254"/>
                  </a:lnTo>
                  <a:lnTo>
                    <a:pt x="533" y="2266"/>
                  </a:lnTo>
                  <a:lnTo>
                    <a:pt x="522" y="2277"/>
                  </a:lnTo>
                  <a:lnTo>
                    <a:pt x="512" y="2286"/>
                  </a:lnTo>
                  <a:lnTo>
                    <a:pt x="494" y="2265"/>
                  </a:lnTo>
                  <a:lnTo>
                    <a:pt x="504" y="2256"/>
                  </a:lnTo>
                  <a:lnTo>
                    <a:pt x="514" y="2246"/>
                  </a:lnTo>
                  <a:lnTo>
                    <a:pt x="525" y="2234"/>
                  </a:lnTo>
                  <a:lnTo>
                    <a:pt x="536" y="2220"/>
                  </a:lnTo>
                  <a:lnTo>
                    <a:pt x="562" y="2188"/>
                  </a:lnTo>
                  <a:lnTo>
                    <a:pt x="590" y="2150"/>
                  </a:lnTo>
                  <a:lnTo>
                    <a:pt x="619" y="2104"/>
                  </a:lnTo>
                  <a:lnTo>
                    <a:pt x="651" y="2051"/>
                  </a:lnTo>
                  <a:lnTo>
                    <a:pt x="686" y="1993"/>
                  </a:lnTo>
                  <a:lnTo>
                    <a:pt x="723" y="1926"/>
                  </a:lnTo>
                  <a:lnTo>
                    <a:pt x="748" y="1939"/>
                  </a:lnTo>
                  <a:close/>
                  <a:moveTo>
                    <a:pt x="512" y="2286"/>
                  </a:moveTo>
                  <a:lnTo>
                    <a:pt x="502" y="2293"/>
                  </a:lnTo>
                  <a:lnTo>
                    <a:pt x="493" y="2300"/>
                  </a:lnTo>
                  <a:lnTo>
                    <a:pt x="484" y="2304"/>
                  </a:lnTo>
                  <a:lnTo>
                    <a:pt x="477" y="2307"/>
                  </a:lnTo>
                  <a:lnTo>
                    <a:pt x="468" y="2309"/>
                  </a:lnTo>
                  <a:lnTo>
                    <a:pt x="461" y="2309"/>
                  </a:lnTo>
                  <a:lnTo>
                    <a:pt x="455" y="2308"/>
                  </a:lnTo>
                  <a:lnTo>
                    <a:pt x="448" y="2304"/>
                  </a:lnTo>
                  <a:lnTo>
                    <a:pt x="461" y="2281"/>
                  </a:lnTo>
                  <a:lnTo>
                    <a:pt x="463" y="2281"/>
                  </a:lnTo>
                  <a:lnTo>
                    <a:pt x="467" y="2281"/>
                  </a:lnTo>
                  <a:lnTo>
                    <a:pt x="470" y="2280"/>
                  </a:lnTo>
                  <a:lnTo>
                    <a:pt x="473" y="2279"/>
                  </a:lnTo>
                  <a:lnTo>
                    <a:pt x="483" y="2274"/>
                  </a:lnTo>
                  <a:lnTo>
                    <a:pt x="494" y="2265"/>
                  </a:lnTo>
                  <a:lnTo>
                    <a:pt x="512" y="2286"/>
                  </a:lnTo>
                  <a:close/>
                  <a:moveTo>
                    <a:pt x="448" y="2304"/>
                  </a:moveTo>
                  <a:lnTo>
                    <a:pt x="442" y="2300"/>
                  </a:lnTo>
                  <a:lnTo>
                    <a:pt x="438" y="2296"/>
                  </a:lnTo>
                  <a:lnTo>
                    <a:pt x="434" y="2289"/>
                  </a:lnTo>
                  <a:lnTo>
                    <a:pt x="430" y="2281"/>
                  </a:lnTo>
                  <a:lnTo>
                    <a:pt x="428" y="2272"/>
                  </a:lnTo>
                  <a:lnTo>
                    <a:pt x="426" y="2261"/>
                  </a:lnTo>
                  <a:lnTo>
                    <a:pt x="425" y="2250"/>
                  </a:lnTo>
                  <a:lnTo>
                    <a:pt x="425" y="2238"/>
                  </a:lnTo>
                  <a:lnTo>
                    <a:pt x="452" y="2238"/>
                  </a:lnTo>
                  <a:lnTo>
                    <a:pt x="452" y="2255"/>
                  </a:lnTo>
                  <a:lnTo>
                    <a:pt x="455" y="2267"/>
                  </a:lnTo>
                  <a:lnTo>
                    <a:pt x="456" y="2272"/>
                  </a:lnTo>
                  <a:lnTo>
                    <a:pt x="458" y="2276"/>
                  </a:lnTo>
                  <a:lnTo>
                    <a:pt x="459" y="2279"/>
                  </a:lnTo>
                  <a:lnTo>
                    <a:pt x="461" y="2281"/>
                  </a:lnTo>
                  <a:lnTo>
                    <a:pt x="448" y="2304"/>
                  </a:lnTo>
                  <a:close/>
                  <a:moveTo>
                    <a:pt x="425" y="2238"/>
                  </a:moveTo>
                  <a:lnTo>
                    <a:pt x="426" y="2222"/>
                  </a:lnTo>
                  <a:lnTo>
                    <a:pt x="427" y="2204"/>
                  </a:lnTo>
                  <a:lnTo>
                    <a:pt x="429" y="2184"/>
                  </a:lnTo>
                  <a:lnTo>
                    <a:pt x="434" y="2163"/>
                  </a:lnTo>
                  <a:lnTo>
                    <a:pt x="438" y="2140"/>
                  </a:lnTo>
                  <a:lnTo>
                    <a:pt x="442" y="2114"/>
                  </a:lnTo>
                  <a:lnTo>
                    <a:pt x="449" y="2088"/>
                  </a:lnTo>
                  <a:lnTo>
                    <a:pt x="457" y="2059"/>
                  </a:lnTo>
                  <a:lnTo>
                    <a:pt x="475" y="1996"/>
                  </a:lnTo>
                  <a:lnTo>
                    <a:pt x="497" y="1926"/>
                  </a:lnTo>
                  <a:lnTo>
                    <a:pt x="523" y="1850"/>
                  </a:lnTo>
                  <a:lnTo>
                    <a:pt x="554" y="1767"/>
                  </a:lnTo>
                  <a:lnTo>
                    <a:pt x="580" y="1776"/>
                  </a:lnTo>
                  <a:lnTo>
                    <a:pt x="550" y="1859"/>
                  </a:lnTo>
                  <a:lnTo>
                    <a:pt x="523" y="1934"/>
                  </a:lnTo>
                  <a:lnTo>
                    <a:pt x="502" y="2002"/>
                  </a:lnTo>
                  <a:lnTo>
                    <a:pt x="484" y="2063"/>
                  </a:lnTo>
                  <a:lnTo>
                    <a:pt x="470" y="2118"/>
                  </a:lnTo>
                  <a:lnTo>
                    <a:pt x="460" y="2165"/>
                  </a:lnTo>
                  <a:lnTo>
                    <a:pt x="457" y="2186"/>
                  </a:lnTo>
                  <a:lnTo>
                    <a:pt x="455" y="2205"/>
                  </a:lnTo>
                  <a:lnTo>
                    <a:pt x="454" y="2223"/>
                  </a:lnTo>
                  <a:lnTo>
                    <a:pt x="452" y="2238"/>
                  </a:lnTo>
                  <a:lnTo>
                    <a:pt x="425" y="2238"/>
                  </a:lnTo>
                  <a:close/>
                  <a:moveTo>
                    <a:pt x="557" y="1761"/>
                  </a:moveTo>
                  <a:lnTo>
                    <a:pt x="602" y="1717"/>
                  </a:lnTo>
                  <a:lnTo>
                    <a:pt x="580" y="1776"/>
                  </a:lnTo>
                  <a:lnTo>
                    <a:pt x="566" y="1771"/>
                  </a:lnTo>
                  <a:lnTo>
                    <a:pt x="557" y="1761"/>
                  </a:lnTo>
                  <a:close/>
                  <a:moveTo>
                    <a:pt x="576" y="1781"/>
                  </a:moveTo>
                  <a:lnTo>
                    <a:pt x="530" y="1827"/>
                  </a:lnTo>
                  <a:lnTo>
                    <a:pt x="487" y="1865"/>
                  </a:lnTo>
                  <a:lnTo>
                    <a:pt x="447" y="1901"/>
                  </a:lnTo>
                  <a:lnTo>
                    <a:pt x="411" y="1931"/>
                  </a:lnTo>
                  <a:lnTo>
                    <a:pt x="378" y="1955"/>
                  </a:lnTo>
                  <a:lnTo>
                    <a:pt x="348" y="1975"/>
                  </a:lnTo>
                  <a:lnTo>
                    <a:pt x="335" y="1983"/>
                  </a:lnTo>
                  <a:lnTo>
                    <a:pt x="323" y="1989"/>
                  </a:lnTo>
                  <a:lnTo>
                    <a:pt x="311" y="1996"/>
                  </a:lnTo>
                  <a:lnTo>
                    <a:pt x="301" y="2000"/>
                  </a:lnTo>
                  <a:lnTo>
                    <a:pt x="291" y="1974"/>
                  </a:lnTo>
                  <a:lnTo>
                    <a:pt x="301" y="1969"/>
                  </a:lnTo>
                  <a:lnTo>
                    <a:pt x="312" y="1965"/>
                  </a:lnTo>
                  <a:lnTo>
                    <a:pt x="323" y="1958"/>
                  </a:lnTo>
                  <a:lnTo>
                    <a:pt x="336" y="1949"/>
                  </a:lnTo>
                  <a:lnTo>
                    <a:pt x="365" y="1931"/>
                  </a:lnTo>
                  <a:lnTo>
                    <a:pt x="396" y="1906"/>
                  </a:lnTo>
                  <a:lnTo>
                    <a:pt x="431" y="1877"/>
                  </a:lnTo>
                  <a:lnTo>
                    <a:pt x="470" y="1844"/>
                  </a:lnTo>
                  <a:lnTo>
                    <a:pt x="512" y="1806"/>
                  </a:lnTo>
                  <a:lnTo>
                    <a:pt x="557" y="1761"/>
                  </a:lnTo>
                  <a:lnTo>
                    <a:pt x="576" y="1781"/>
                  </a:lnTo>
                  <a:close/>
                  <a:moveTo>
                    <a:pt x="301" y="2000"/>
                  </a:moveTo>
                  <a:lnTo>
                    <a:pt x="290" y="2004"/>
                  </a:lnTo>
                  <a:lnTo>
                    <a:pt x="280" y="2006"/>
                  </a:lnTo>
                  <a:lnTo>
                    <a:pt x="271" y="2007"/>
                  </a:lnTo>
                  <a:lnTo>
                    <a:pt x="263" y="2007"/>
                  </a:lnTo>
                  <a:lnTo>
                    <a:pt x="256" y="2006"/>
                  </a:lnTo>
                  <a:lnTo>
                    <a:pt x="249" y="2004"/>
                  </a:lnTo>
                  <a:lnTo>
                    <a:pt x="243" y="2000"/>
                  </a:lnTo>
                  <a:lnTo>
                    <a:pt x="238" y="1996"/>
                  </a:lnTo>
                  <a:lnTo>
                    <a:pt x="259" y="1977"/>
                  </a:lnTo>
                  <a:lnTo>
                    <a:pt x="260" y="1978"/>
                  </a:lnTo>
                  <a:lnTo>
                    <a:pt x="263" y="1979"/>
                  </a:lnTo>
                  <a:lnTo>
                    <a:pt x="265" y="1980"/>
                  </a:lnTo>
                  <a:lnTo>
                    <a:pt x="270" y="1980"/>
                  </a:lnTo>
                  <a:lnTo>
                    <a:pt x="279" y="1978"/>
                  </a:lnTo>
                  <a:lnTo>
                    <a:pt x="291" y="1974"/>
                  </a:lnTo>
                  <a:lnTo>
                    <a:pt x="301" y="2000"/>
                  </a:lnTo>
                  <a:close/>
                  <a:moveTo>
                    <a:pt x="238" y="1996"/>
                  </a:moveTo>
                  <a:lnTo>
                    <a:pt x="235" y="1990"/>
                  </a:lnTo>
                  <a:lnTo>
                    <a:pt x="231" y="1985"/>
                  </a:lnTo>
                  <a:lnTo>
                    <a:pt x="229" y="1978"/>
                  </a:lnTo>
                  <a:lnTo>
                    <a:pt x="228" y="1969"/>
                  </a:lnTo>
                  <a:lnTo>
                    <a:pt x="228" y="1962"/>
                  </a:lnTo>
                  <a:lnTo>
                    <a:pt x="228" y="1952"/>
                  </a:lnTo>
                  <a:lnTo>
                    <a:pt x="230" y="1942"/>
                  </a:lnTo>
                  <a:lnTo>
                    <a:pt x="232" y="1929"/>
                  </a:lnTo>
                  <a:lnTo>
                    <a:pt x="259" y="1937"/>
                  </a:lnTo>
                  <a:lnTo>
                    <a:pt x="257" y="1952"/>
                  </a:lnTo>
                  <a:lnTo>
                    <a:pt x="256" y="1963"/>
                  </a:lnTo>
                  <a:lnTo>
                    <a:pt x="256" y="1968"/>
                  </a:lnTo>
                  <a:lnTo>
                    <a:pt x="256" y="1972"/>
                  </a:lnTo>
                  <a:lnTo>
                    <a:pt x="257" y="1975"/>
                  </a:lnTo>
                  <a:lnTo>
                    <a:pt x="259" y="1977"/>
                  </a:lnTo>
                  <a:lnTo>
                    <a:pt x="238" y="1996"/>
                  </a:lnTo>
                  <a:close/>
                  <a:moveTo>
                    <a:pt x="232" y="1929"/>
                  </a:moveTo>
                  <a:lnTo>
                    <a:pt x="237" y="1916"/>
                  </a:lnTo>
                  <a:lnTo>
                    <a:pt x="242" y="1901"/>
                  </a:lnTo>
                  <a:lnTo>
                    <a:pt x="249" y="1884"/>
                  </a:lnTo>
                  <a:lnTo>
                    <a:pt x="257" y="1866"/>
                  </a:lnTo>
                  <a:lnTo>
                    <a:pt x="275" y="1828"/>
                  </a:lnTo>
                  <a:lnTo>
                    <a:pt x="300" y="1783"/>
                  </a:lnTo>
                  <a:lnTo>
                    <a:pt x="330" y="1734"/>
                  </a:lnTo>
                  <a:lnTo>
                    <a:pt x="365" y="1679"/>
                  </a:lnTo>
                  <a:lnTo>
                    <a:pt x="405" y="1621"/>
                  </a:lnTo>
                  <a:lnTo>
                    <a:pt x="450" y="1558"/>
                  </a:lnTo>
                  <a:lnTo>
                    <a:pt x="473" y="1573"/>
                  </a:lnTo>
                  <a:lnTo>
                    <a:pt x="428" y="1636"/>
                  </a:lnTo>
                  <a:lnTo>
                    <a:pt x="388" y="1694"/>
                  </a:lnTo>
                  <a:lnTo>
                    <a:pt x="354" y="1747"/>
                  </a:lnTo>
                  <a:lnTo>
                    <a:pt x="325" y="1795"/>
                  </a:lnTo>
                  <a:lnTo>
                    <a:pt x="301" y="1838"/>
                  </a:lnTo>
                  <a:lnTo>
                    <a:pt x="282" y="1876"/>
                  </a:lnTo>
                  <a:lnTo>
                    <a:pt x="274" y="1893"/>
                  </a:lnTo>
                  <a:lnTo>
                    <a:pt x="268" y="1910"/>
                  </a:lnTo>
                  <a:lnTo>
                    <a:pt x="263" y="1924"/>
                  </a:lnTo>
                  <a:lnTo>
                    <a:pt x="259" y="1937"/>
                  </a:lnTo>
                  <a:lnTo>
                    <a:pt x="232" y="1929"/>
                  </a:lnTo>
                  <a:close/>
                  <a:moveTo>
                    <a:pt x="455" y="1553"/>
                  </a:moveTo>
                  <a:lnTo>
                    <a:pt x="518" y="1512"/>
                  </a:lnTo>
                  <a:lnTo>
                    <a:pt x="473" y="1573"/>
                  </a:lnTo>
                  <a:lnTo>
                    <a:pt x="462" y="1566"/>
                  </a:lnTo>
                  <a:lnTo>
                    <a:pt x="455" y="1553"/>
                  </a:lnTo>
                  <a:close/>
                  <a:moveTo>
                    <a:pt x="469" y="1577"/>
                  </a:moveTo>
                  <a:lnTo>
                    <a:pt x="409" y="1615"/>
                  </a:lnTo>
                  <a:lnTo>
                    <a:pt x="354" y="1651"/>
                  </a:lnTo>
                  <a:lnTo>
                    <a:pt x="303" y="1681"/>
                  </a:lnTo>
                  <a:lnTo>
                    <a:pt x="259" y="1706"/>
                  </a:lnTo>
                  <a:lnTo>
                    <a:pt x="219" y="1728"/>
                  </a:lnTo>
                  <a:lnTo>
                    <a:pt x="185" y="1746"/>
                  </a:lnTo>
                  <a:lnTo>
                    <a:pt x="155" y="1760"/>
                  </a:lnTo>
                  <a:lnTo>
                    <a:pt x="132" y="1769"/>
                  </a:lnTo>
                  <a:lnTo>
                    <a:pt x="122" y="1744"/>
                  </a:lnTo>
                  <a:lnTo>
                    <a:pt x="145" y="1734"/>
                  </a:lnTo>
                  <a:lnTo>
                    <a:pt x="174" y="1720"/>
                  </a:lnTo>
                  <a:lnTo>
                    <a:pt x="208" y="1703"/>
                  </a:lnTo>
                  <a:lnTo>
                    <a:pt x="247" y="1682"/>
                  </a:lnTo>
                  <a:lnTo>
                    <a:pt x="291" y="1656"/>
                  </a:lnTo>
                  <a:lnTo>
                    <a:pt x="341" y="1626"/>
                  </a:lnTo>
                  <a:lnTo>
                    <a:pt x="395" y="1592"/>
                  </a:lnTo>
                  <a:lnTo>
                    <a:pt x="455" y="1553"/>
                  </a:lnTo>
                  <a:lnTo>
                    <a:pt x="469" y="1577"/>
                  </a:lnTo>
                  <a:close/>
                  <a:moveTo>
                    <a:pt x="132" y="1769"/>
                  </a:moveTo>
                  <a:lnTo>
                    <a:pt x="122" y="1772"/>
                  </a:lnTo>
                  <a:lnTo>
                    <a:pt x="113" y="1775"/>
                  </a:lnTo>
                  <a:lnTo>
                    <a:pt x="104" y="1776"/>
                  </a:lnTo>
                  <a:lnTo>
                    <a:pt x="97" y="1777"/>
                  </a:lnTo>
                  <a:lnTo>
                    <a:pt x="91" y="1776"/>
                  </a:lnTo>
                  <a:lnTo>
                    <a:pt x="85" y="1775"/>
                  </a:lnTo>
                  <a:lnTo>
                    <a:pt x="81" y="1772"/>
                  </a:lnTo>
                  <a:lnTo>
                    <a:pt x="77" y="1769"/>
                  </a:lnTo>
                  <a:lnTo>
                    <a:pt x="98" y="1751"/>
                  </a:lnTo>
                  <a:lnTo>
                    <a:pt x="105" y="1749"/>
                  </a:lnTo>
                  <a:lnTo>
                    <a:pt x="122" y="1744"/>
                  </a:lnTo>
                  <a:lnTo>
                    <a:pt x="132" y="1769"/>
                  </a:lnTo>
                  <a:close/>
                  <a:moveTo>
                    <a:pt x="77" y="1769"/>
                  </a:moveTo>
                  <a:lnTo>
                    <a:pt x="75" y="1765"/>
                  </a:lnTo>
                  <a:lnTo>
                    <a:pt x="73" y="1760"/>
                  </a:lnTo>
                  <a:lnTo>
                    <a:pt x="73" y="1755"/>
                  </a:lnTo>
                  <a:lnTo>
                    <a:pt x="74" y="1748"/>
                  </a:lnTo>
                  <a:lnTo>
                    <a:pt x="76" y="1741"/>
                  </a:lnTo>
                  <a:lnTo>
                    <a:pt x="80" y="1735"/>
                  </a:lnTo>
                  <a:lnTo>
                    <a:pt x="85" y="1727"/>
                  </a:lnTo>
                  <a:lnTo>
                    <a:pt x="91" y="1718"/>
                  </a:lnTo>
                  <a:lnTo>
                    <a:pt x="113" y="1736"/>
                  </a:lnTo>
                  <a:lnTo>
                    <a:pt x="102" y="1747"/>
                  </a:lnTo>
                  <a:lnTo>
                    <a:pt x="98" y="1751"/>
                  </a:lnTo>
                  <a:lnTo>
                    <a:pt x="77" y="1769"/>
                  </a:lnTo>
                  <a:close/>
                  <a:moveTo>
                    <a:pt x="91" y="1718"/>
                  </a:moveTo>
                  <a:lnTo>
                    <a:pt x="106" y="1700"/>
                  </a:lnTo>
                  <a:lnTo>
                    <a:pt x="127" y="1679"/>
                  </a:lnTo>
                  <a:lnTo>
                    <a:pt x="153" y="1655"/>
                  </a:lnTo>
                  <a:lnTo>
                    <a:pt x="184" y="1626"/>
                  </a:lnTo>
                  <a:lnTo>
                    <a:pt x="219" y="1595"/>
                  </a:lnTo>
                  <a:lnTo>
                    <a:pt x="261" y="1560"/>
                  </a:lnTo>
                  <a:lnTo>
                    <a:pt x="308" y="1522"/>
                  </a:lnTo>
                  <a:lnTo>
                    <a:pt x="360" y="1480"/>
                  </a:lnTo>
                  <a:lnTo>
                    <a:pt x="377" y="1502"/>
                  </a:lnTo>
                  <a:lnTo>
                    <a:pt x="325" y="1543"/>
                  </a:lnTo>
                  <a:lnTo>
                    <a:pt x="280" y="1581"/>
                  </a:lnTo>
                  <a:lnTo>
                    <a:pt x="239" y="1615"/>
                  </a:lnTo>
                  <a:lnTo>
                    <a:pt x="204" y="1646"/>
                  </a:lnTo>
                  <a:lnTo>
                    <a:pt x="173" y="1674"/>
                  </a:lnTo>
                  <a:lnTo>
                    <a:pt x="147" y="1697"/>
                  </a:lnTo>
                  <a:lnTo>
                    <a:pt x="127" y="1718"/>
                  </a:lnTo>
                  <a:lnTo>
                    <a:pt x="113" y="1736"/>
                  </a:lnTo>
                  <a:lnTo>
                    <a:pt x="91" y="1718"/>
                  </a:lnTo>
                  <a:close/>
                  <a:moveTo>
                    <a:pt x="365" y="1478"/>
                  </a:moveTo>
                  <a:lnTo>
                    <a:pt x="435" y="1457"/>
                  </a:lnTo>
                  <a:lnTo>
                    <a:pt x="377" y="1502"/>
                  </a:lnTo>
                  <a:lnTo>
                    <a:pt x="368" y="1491"/>
                  </a:lnTo>
                  <a:lnTo>
                    <a:pt x="365" y="1478"/>
                  </a:lnTo>
                  <a:close/>
                  <a:moveTo>
                    <a:pt x="373" y="1505"/>
                  </a:moveTo>
                  <a:lnTo>
                    <a:pt x="314" y="1521"/>
                  </a:lnTo>
                  <a:lnTo>
                    <a:pt x="262" y="1536"/>
                  </a:lnTo>
                  <a:lnTo>
                    <a:pt x="214" y="1547"/>
                  </a:lnTo>
                  <a:lnTo>
                    <a:pt x="171" y="1554"/>
                  </a:lnTo>
                  <a:lnTo>
                    <a:pt x="134" y="1560"/>
                  </a:lnTo>
                  <a:lnTo>
                    <a:pt x="101" y="1563"/>
                  </a:lnTo>
                  <a:lnTo>
                    <a:pt x="86" y="1564"/>
                  </a:lnTo>
                  <a:lnTo>
                    <a:pt x="74" y="1564"/>
                  </a:lnTo>
                  <a:lnTo>
                    <a:pt x="62" y="1563"/>
                  </a:lnTo>
                  <a:lnTo>
                    <a:pt x="51" y="1562"/>
                  </a:lnTo>
                  <a:lnTo>
                    <a:pt x="54" y="1536"/>
                  </a:lnTo>
                  <a:lnTo>
                    <a:pt x="64" y="1537"/>
                  </a:lnTo>
                  <a:lnTo>
                    <a:pt x="76" y="1537"/>
                  </a:lnTo>
                  <a:lnTo>
                    <a:pt x="89" y="1537"/>
                  </a:lnTo>
                  <a:lnTo>
                    <a:pt x="102" y="1536"/>
                  </a:lnTo>
                  <a:lnTo>
                    <a:pt x="133" y="1532"/>
                  </a:lnTo>
                  <a:lnTo>
                    <a:pt x="169" y="1527"/>
                  </a:lnTo>
                  <a:lnTo>
                    <a:pt x="210" y="1519"/>
                  </a:lnTo>
                  <a:lnTo>
                    <a:pt x="257" y="1508"/>
                  </a:lnTo>
                  <a:lnTo>
                    <a:pt x="309" y="1495"/>
                  </a:lnTo>
                  <a:lnTo>
                    <a:pt x="365" y="1478"/>
                  </a:lnTo>
                  <a:lnTo>
                    <a:pt x="373" y="1505"/>
                  </a:lnTo>
                  <a:close/>
                  <a:moveTo>
                    <a:pt x="51" y="1562"/>
                  </a:moveTo>
                  <a:lnTo>
                    <a:pt x="40" y="1561"/>
                  </a:lnTo>
                  <a:lnTo>
                    <a:pt x="31" y="1558"/>
                  </a:lnTo>
                  <a:lnTo>
                    <a:pt x="22" y="1554"/>
                  </a:lnTo>
                  <a:lnTo>
                    <a:pt x="16" y="1551"/>
                  </a:lnTo>
                  <a:lnTo>
                    <a:pt x="10" y="1546"/>
                  </a:lnTo>
                  <a:lnTo>
                    <a:pt x="6" y="1540"/>
                  </a:lnTo>
                  <a:lnTo>
                    <a:pt x="2" y="1535"/>
                  </a:lnTo>
                  <a:lnTo>
                    <a:pt x="1" y="1528"/>
                  </a:lnTo>
                  <a:lnTo>
                    <a:pt x="28" y="1523"/>
                  </a:lnTo>
                  <a:lnTo>
                    <a:pt x="29" y="1526"/>
                  </a:lnTo>
                  <a:lnTo>
                    <a:pt x="30" y="1527"/>
                  </a:lnTo>
                  <a:lnTo>
                    <a:pt x="32" y="1529"/>
                  </a:lnTo>
                  <a:lnTo>
                    <a:pt x="35" y="1530"/>
                  </a:lnTo>
                  <a:lnTo>
                    <a:pt x="43" y="1533"/>
                  </a:lnTo>
                  <a:lnTo>
                    <a:pt x="54" y="1536"/>
                  </a:lnTo>
                  <a:lnTo>
                    <a:pt x="51" y="1562"/>
                  </a:lnTo>
                  <a:close/>
                  <a:moveTo>
                    <a:pt x="1" y="1528"/>
                  </a:moveTo>
                  <a:lnTo>
                    <a:pt x="0" y="1521"/>
                  </a:lnTo>
                  <a:lnTo>
                    <a:pt x="1" y="1514"/>
                  </a:lnTo>
                  <a:lnTo>
                    <a:pt x="3" y="1507"/>
                  </a:lnTo>
                  <a:lnTo>
                    <a:pt x="7" y="1499"/>
                  </a:lnTo>
                  <a:lnTo>
                    <a:pt x="10" y="1491"/>
                  </a:lnTo>
                  <a:lnTo>
                    <a:pt x="16" y="1484"/>
                  </a:lnTo>
                  <a:lnTo>
                    <a:pt x="22" y="1475"/>
                  </a:lnTo>
                  <a:lnTo>
                    <a:pt x="31" y="1466"/>
                  </a:lnTo>
                  <a:lnTo>
                    <a:pt x="51" y="1485"/>
                  </a:lnTo>
                  <a:lnTo>
                    <a:pt x="40" y="1497"/>
                  </a:lnTo>
                  <a:lnTo>
                    <a:pt x="33" y="1508"/>
                  </a:lnTo>
                  <a:lnTo>
                    <a:pt x="30" y="1512"/>
                  </a:lnTo>
                  <a:lnTo>
                    <a:pt x="29" y="1516"/>
                  </a:lnTo>
                  <a:lnTo>
                    <a:pt x="28" y="1520"/>
                  </a:lnTo>
                  <a:lnTo>
                    <a:pt x="28" y="1523"/>
                  </a:lnTo>
                  <a:lnTo>
                    <a:pt x="1" y="1528"/>
                  </a:lnTo>
                  <a:close/>
                  <a:moveTo>
                    <a:pt x="31" y="1466"/>
                  </a:moveTo>
                  <a:lnTo>
                    <a:pt x="42" y="1455"/>
                  </a:lnTo>
                  <a:lnTo>
                    <a:pt x="54" y="1444"/>
                  </a:lnTo>
                  <a:lnTo>
                    <a:pt x="70" y="1431"/>
                  </a:lnTo>
                  <a:lnTo>
                    <a:pt x="86" y="1418"/>
                  </a:lnTo>
                  <a:lnTo>
                    <a:pt x="105" y="1405"/>
                  </a:lnTo>
                  <a:lnTo>
                    <a:pt x="125" y="1391"/>
                  </a:lnTo>
                  <a:lnTo>
                    <a:pt x="147" y="1376"/>
                  </a:lnTo>
                  <a:lnTo>
                    <a:pt x="171" y="1361"/>
                  </a:lnTo>
                  <a:lnTo>
                    <a:pt x="226" y="1330"/>
                  </a:lnTo>
                  <a:lnTo>
                    <a:pt x="287" y="1297"/>
                  </a:lnTo>
                  <a:lnTo>
                    <a:pt x="354" y="1261"/>
                  </a:lnTo>
                  <a:lnTo>
                    <a:pt x="429" y="1225"/>
                  </a:lnTo>
                  <a:lnTo>
                    <a:pt x="441" y="1250"/>
                  </a:lnTo>
                  <a:lnTo>
                    <a:pt x="367" y="1286"/>
                  </a:lnTo>
                  <a:lnTo>
                    <a:pt x="301" y="1320"/>
                  </a:lnTo>
                  <a:lnTo>
                    <a:pt x="240" y="1353"/>
                  </a:lnTo>
                  <a:lnTo>
                    <a:pt x="188" y="1383"/>
                  </a:lnTo>
                  <a:lnTo>
                    <a:pt x="165" y="1398"/>
                  </a:lnTo>
                  <a:lnTo>
                    <a:pt x="143" y="1412"/>
                  </a:lnTo>
                  <a:lnTo>
                    <a:pt x="123" y="1426"/>
                  </a:lnTo>
                  <a:lnTo>
                    <a:pt x="104" y="1438"/>
                  </a:lnTo>
                  <a:lnTo>
                    <a:pt x="89" y="1452"/>
                  </a:lnTo>
                  <a:lnTo>
                    <a:pt x="74" y="1464"/>
                  </a:lnTo>
                  <a:lnTo>
                    <a:pt x="61" y="1475"/>
                  </a:lnTo>
                  <a:lnTo>
                    <a:pt x="51" y="1485"/>
                  </a:lnTo>
                  <a:lnTo>
                    <a:pt x="31" y="1466"/>
                  </a:lnTo>
                  <a:close/>
                  <a:moveTo>
                    <a:pt x="435" y="1224"/>
                  </a:moveTo>
                  <a:lnTo>
                    <a:pt x="504" y="1220"/>
                  </a:lnTo>
                  <a:lnTo>
                    <a:pt x="441" y="1250"/>
                  </a:lnTo>
                  <a:lnTo>
                    <a:pt x="436" y="1238"/>
                  </a:lnTo>
                  <a:lnTo>
                    <a:pt x="435" y="1224"/>
                  </a:lnTo>
                  <a:close/>
                  <a:moveTo>
                    <a:pt x="436" y="1251"/>
                  </a:moveTo>
                  <a:lnTo>
                    <a:pt x="387" y="1254"/>
                  </a:lnTo>
                  <a:lnTo>
                    <a:pt x="342" y="1255"/>
                  </a:lnTo>
                  <a:lnTo>
                    <a:pt x="302" y="1255"/>
                  </a:lnTo>
                  <a:lnTo>
                    <a:pt x="267" y="1254"/>
                  </a:lnTo>
                  <a:lnTo>
                    <a:pt x="235" y="1252"/>
                  </a:lnTo>
                  <a:lnTo>
                    <a:pt x="208" y="1250"/>
                  </a:lnTo>
                  <a:lnTo>
                    <a:pt x="186" y="1248"/>
                  </a:lnTo>
                  <a:lnTo>
                    <a:pt x="169" y="1244"/>
                  </a:lnTo>
                  <a:lnTo>
                    <a:pt x="175" y="1217"/>
                  </a:lnTo>
                  <a:lnTo>
                    <a:pt x="191" y="1220"/>
                  </a:lnTo>
                  <a:lnTo>
                    <a:pt x="214" y="1224"/>
                  </a:lnTo>
                  <a:lnTo>
                    <a:pt x="239" y="1225"/>
                  </a:lnTo>
                  <a:lnTo>
                    <a:pt x="269" y="1226"/>
                  </a:lnTo>
                  <a:lnTo>
                    <a:pt x="303" y="1227"/>
                  </a:lnTo>
                  <a:lnTo>
                    <a:pt x="343" y="1227"/>
                  </a:lnTo>
                  <a:lnTo>
                    <a:pt x="386" y="1226"/>
                  </a:lnTo>
                  <a:lnTo>
                    <a:pt x="435" y="1224"/>
                  </a:lnTo>
                  <a:lnTo>
                    <a:pt x="436" y="1251"/>
                  </a:lnTo>
                  <a:close/>
                  <a:moveTo>
                    <a:pt x="169" y="1244"/>
                  </a:moveTo>
                  <a:lnTo>
                    <a:pt x="160" y="1241"/>
                  </a:lnTo>
                  <a:lnTo>
                    <a:pt x="154" y="1239"/>
                  </a:lnTo>
                  <a:lnTo>
                    <a:pt x="147" y="1236"/>
                  </a:lnTo>
                  <a:lnTo>
                    <a:pt x="143" y="1233"/>
                  </a:lnTo>
                  <a:lnTo>
                    <a:pt x="139" y="1229"/>
                  </a:lnTo>
                  <a:lnTo>
                    <a:pt x="136" y="1225"/>
                  </a:lnTo>
                  <a:lnTo>
                    <a:pt x="134" y="1220"/>
                  </a:lnTo>
                  <a:lnTo>
                    <a:pt x="134" y="1216"/>
                  </a:lnTo>
                  <a:lnTo>
                    <a:pt x="162" y="1216"/>
                  </a:lnTo>
                  <a:lnTo>
                    <a:pt x="165" y="1216"/>
                  </a:lnTo>
                  <a:lnTo>
                    <a:pt x="175" y="1217"/>
                  </a:lnTo>
                  <a:lnTo>
                    <a:pt x="169" y="1244"/>
                  </a:lnTo>
                  <a:close/>
                  <a:moveTo>
                    <a:pt x="134" y="1216"/>
                  </a:moveTo>
                  <a:lnTo>
                    <a:pt x="134" y="1212"/>
                  </a:lnTo>
                  <a:lnTo>
                    <a:pt x="135" y="1207"/>
                  </a:lnTo>
                  <a:lnTo>
                    <a:pt x="138" y="1203"/>
                  </a:lnTo>
                  <a:lnTo>
                    <a:pt x="142" y="1199"/>
                  </a:lnTo>
                  <a:lnTo>
                    <a:pt x="146" y="1195"/>
                  </a:lnTo>
                  <a:lnTo>
                    <a:pt x="152" y="1191"/>
                  </a:lnTo>
                  <a:lnTo>
                    <a:pt x="158" y="1187"/>
                  </a:lnTo>
                  <a:lnTo>
                    <a:pt x="165" y="1184"/>
                  </a:lnTo>
                  <a:lnTo>
                    <a:pt x="177" y="1208"/>
                  </a:lnTo>
                  <a:lnTo>
                    <a:pt x="165" y="1214"/>
                  </a:lnTo>
                  <a:lnTo>
                    <a:pt x="162" y="1216"/>
                  </a:lnTo>
                  <a:lnTo>
                    <a:pt x="134" y="1216"/>
                  </a:lnTo>
                  <a:close/>
                  <a:moveTo>
                    <a:pt x="165" y="1184"/>
                  </a:moveTo>
                  <a:lnTo>
                    <a:pt x="184" y="1176"/>
                  </a:lnTo>
                  <a:lnTo>
                    <a:pt x="207" y="1168"/>
                  </a:lnTo>
                  <a:lnTo>
                    <a:pt x="235" y="1161"/>
                  </a:lnTo>
                  <a:lnTo>
                    <a:pt x="268" y="1152"/>
                  </a:lnTo>
                  <a:lnTo>
                    <a:pt x="305" y="1144"/>
                  </a:lnTo>
                  <a:lnTo>
                    <a:pt x="348" y="1135"/>
                  </a:lnTo>
                  <a:lnTo>
                    <a:pt x="397" y="1126"/>
                  </a:lnTo>
                  <a:lnTo>
                    <a:pt x="450" y="1118"/>
                  </a:lnTo>
                  <a:lnTo>
                    <a:pt x="454" y="1145"/>
                  </a:lnTo>
                  <a:lnTo>
                    <a:pt x="402" y="1154"/>
                  </a:lnTo>
                  <a:lnTo>
                    <a:pt x="355" y="1162"/>
                  </a:lnTo>
                  <a:lnTo>
                    <a:pt x="313" y="1171"/>
                  </a:lnTo>
                  <a:lnTo>
                    <a:pt x="275" y="1178"/>
                  </a:lnTo>
                  <a:lnTo>
                    <a:pt x="243" y="1186"/>
                  </a:lnTo>
                  <a:lnTo>
                    <a:pt x="217" y="1194"/>
                  </a:lnTo>
                  <a:lnTo>
                    <a:pt x="194" y="1202"/>
                  </a:lnTo>
                  <a:lnTo>
                    <a:pt x="177" y="1208"/>
                  </a:lnTo>
                  <a:lnTo>
                    <a:pt x="165" y="1184"/>
                  </a:lnTo>
                  <a:close/>
                  <a:moveTo>
                    <a:pt x="455" y="1118"/>
                  </a:moveTo>
                  <a:lnTo>
                    <a:pt x="534" y="1132"/>
                  </a:lnTo>
                  <a:lnTo>
                    <a:pt x="454" y="1145"/>
                  </a:lnTo>
                  <a:lnTo>
                    <a:pt x="451" y="1131"/>
                  </a:lnTo>
                  <a:lnTo>
                    <a:pt x="455" y="1118"/>
                  </a:lnTo>
                  <a:close/>
                  <a:moveTo>
                    <a:pt x="449" y="1145"/>
                  </a:moveTo>
                  <a:lnTo>
                    <a:pt x="390" y="1134"/>
                  </a:lnTo>
                  <a:lnTo>
                    <a:pt x="337" y="1123"/>
                  </a:lnTo>
                  <a:lnTo>
                    <a:pt x="289" y="1112"/>
                  </a:lnTo>
                  <a:lnTo>
                    <a:pt x="247" y="1101"/>
                  </a:lnTo>
                  <a:lnTo>
                    <a:pt x="209" y="1090"/>
                  </a:lnTo>
                  <a:lnTo>
                    <a:pt x="178" y="1080"/>
                  </a:lnTo>
                  <a:lnTo>
                    <a:pt x="153" y="1070"/>
                  </a:lnTo>
                  <a:lnTo>
                    <a:pt x="132" y="1061"/>
                  </a:lnTo>
                  <a:lnTo>
                    <a:pt x="145" y="1037"/>
                  </a:lnTo>
                  <a:lnTo>
                    <a:pt x="165" y="1046"/>
                  </a:lnTo>
                  <a:lnTo>
                    <a:pt x="189" y="1054"/>
                  </a:lnTo>
                  <a:lnTo>
                    <a:pt x="220" y="1064"/>
                  </a:lnTo>
                  <a:lnTo>
                    <a:pt x="256" y="1074"/>
                  </a:lnTo>
                  <a:lnTo>
                    <a:pt x="298" y="1085"/>
                  </a:lnTo>
                  <a:lnTo>
                    <a:pt x="344" y="1095"/>
                  </a:lnTo>
                  <a:lnTo>
                    <a:pt x="396" y="1106"/>
                  </a:lnTo>
                  <a:lnTo>
                    <a:pt x="455" y="1118"/>
                  </a:lnTo>
                  <a:lnTo>
                    <a:pt x="449" y="1145"/>
                  </a:lnTo>
                  <a:close/>
                  <a:moveTo>
                    <a:pt x="132" y="1061"/>
                  </a:moveTo>
                  <a:lnTo>
                    <a:pt x="124" y="1057"/>
                  </a:lnTo>
                  <a:lnTo>
                    <a:pt x="117" y="1052"/>
                  </a:lnTo>
                  <a:lnTo>
                    <a:pt x="112" y="1048"/>
                  </a:lnTo>
                  <a:lnTo>
                    <a:pt x="107" y="1042"/>
                  </a:lnTo>
                  <a:lnTo>
                    <a:pt x="103" y="1038"/>
                  </a:lnTo>
                  <a:lnTo>
                    <a:pt x="101" y="1033"/>
                  </a:lnTo>
                  <a:lnTo>
                    <a:pt x="100" y="1029"/>
                  </a:lnTo>
                  <a:lnTo>
                    <a:pt x="98" y="1023"/>
                  </a:lnTo>
                  <a:lnTo>
                    <a:pt x="126" y="1025"/>
                  </a:lnTo>
                  <a:lnTo>
                    <a:pt x="132" y="1029"/>
                  </a:lnTo>
                  <a:lnTo>
                    <a:pt x="145" y="1037"/>
                  </a:lnTo>
                  <a:lnTo>
                    <a:pt x="132" y="1061"/>
                  </a:lnTo>
                  <a:close/>
                  <a:moveTo>
                    <a:pt x="98" y="1023"/>
                  </a:moveTo>
                  <a:lnTo>
                    <a:pt x="100" y="1019"/>
                  </a:lnTo>
                  <a:lnTo>
                    <a:pt x="102" y="1014"/>
                  </a:lnTo>
                  <a:lnTo>
                    <a:pt x="104" y="1010"/>
                  </a:lnTo>
                  <a:lnTo>
                    <a:pt x="108" y="1006"/>
                  </a:lnTo>
                  <a:lnTo>
                    <a:pt x="114" y="1001"/>
                  </a:lnTo>
                  <a:lnTo>
                    <a:pt x="120" y="998"/>
                  </a:lnTo>
                  <a:lnTo>
                    <a:pt x="127" y="996"/>
                  </a:lnTo>
                  <a:lnTo>
                    <a:pt x="136" y="993"/>
                  </a:lnTo>
                  <a:lnTo>
                    <a:pt x="143" y="1020"/>
                  </a:lnTo>
                  <a:lnTo>
                    <a:pt x="131" y="1023"/>
                  </a:lnTo>
                  <a:lnTo>
                    <a:pt x="126" y="1025"/>
                  </a:lnTo>
                  <a:lnTo>
                    <a:pt x="98" y="1023"/>
                  </a:lnTo>
                  <a:close/>
                  <a:moveTo>
                    <a:pt x="136" y="993"/>
                  </a:moveTo>
                  <a:lnTo>
                    <a:pt x="155" y="989"/>
                  </a:lnTo>
                  <a:lnTo>
                    <a:pt x="179" y="986"/>
                  </a:lnTo>
                  <a:lnTo>
                    <a:pt x="208" y="984"/>
                  </a:lnTo>
                  <a:lnTo>
                    <a:pt x="241" y="983"/>
                  </a:lnTo>
                  <a:lnTo>
                    <a:pt x="280" y="983"/>
                  </a:lnTo>
                  <a:lnTo>
                    <a:pt x="323" y="983"/>
                  </a:lnTo>
                  <a:lnTo>
                    <a:pt x="371" y="985"/>
                  </a:lnTo>
                  <a:lnTo>
                    <a:pt x="424" y="988"/>
                  </a:lnTo>
                  <a:lnTo>
                    <a:pt x="423" y="1016"/>
                  </a:lnTo>
                  <a:lnTo>
                    <a:pt x="371" y="1012"/>
                  </a:lnTo>
                  <a:lnTo>
                    <a:pt x="323" y="1011"/>
                  </a:lnTo>
                  <a:lnTo>
                    <a:pt x="281" y="1010"/>
                  </a:lnTo>
                  <a:lnTo>
                    <a:pt x="243" y="1010"/>
                  </a:lnTo>
                  <a:lnTo>
                    <a:pt x="211" y="1011"/>
                  </a:lnTo>
                  <a:lnTo>
                    <a:pt x="184" y="1014"/>
                  </a:lnTo>
                  <a:lnTo>
                    <a:pt x="162" y="1016"/>
                  </a:lnTo>
                  <a:lnTo>
                    <a:pt x="143" y="1020"/>
                  </a:lnTo>
                  <a:lnTo>
                    <a:pt x="136" y="993"/>
                  </a:lnTo>
                  <a:close/>
                  <a:moveTo>
                    <a:pt x="429" y="989"/>
                  </a:moveTo>
                  <a:lnTo>
                    <a:pt x="503" y="1020"/>
                  </a:lnTo>
                  <a:lnTo>
                    <a:pt x="423" y="1016"/>
                  </a:lnTo>
                  <a:lnTo>
                    <a:pt x="424" y="1001"/>
                  </a:lnTo>
                  <a:lnTo>
                    <a:pt x="429" y="989"/>
                  </a:lnTo>
                  <a:close/>
                  <a:moveTo>
                    <a:pt x="418" y="1015"/>
                  </a:moveTo>
                  <a:lnTo>
                    <a:pt x="372" y="994"/>
                  </a:lnTo>
                  <a:lnTo>
                    <a:pt x="330" y="975"/>
                  </a:lnTo>
                  <a:lnTo>
                    <a:pt x="292" y="957"/>
                  </a:lnTo>
                  <a:lnTo>
                    <a:pt x="259" y="941"/>
                  </a:lnTo>
                  <a:lnTo>
                    <a:pt x="231" y="925"/>
                  </a:lnTo>
                  <a:lnTo>
                    <a:pt x="208" y="911"/>
                  </a:lnTo>
                  <a:lnTo>
                    <a:pt x="189" y="898"/>
                  </a:lnTo>
                  <a:lnTo>
                    <a:pt x="174" y="886"/>
                  </a:lnTo>
                  <a:lnTo>
                    <a:pt x="193" y="865"/>
                  </a:lnTo>
                  <a:lnTo>
                    <a:pt x="206" y="876"/>
                  </a:lnTo>
                  <a:lnTo>
                    <a:pt x="225" y="889"/>
                  </a:lnTo>
                  <a:lnTo>
                    <a:pt x="247" y="902"/>
                  </a:lnTo>
                  <a:lnTo>
                    <a:pt x="274" y="916"/>
                  </a:lnTo>
                  <a:lnTo>
                    <a:pt x="305" y="933"/>
                  </a:lnTo>
                  <a:lnTo>
                    <a:pt x="342" y="950"/>
                  </a:lnTo>
                  <a:lnTo>
                    <a:pt x="383" y="969"/>
                  </a:lnTo>
                  <a:lnTo>
                    <a:pt x="429" y="989"/>
                  </a:lnTo>
                  <a:lnTo>
                    <a:pt x="418" y="1015"/>
                  </a:lnTo>
                  <a:close/>
                  <a:moveTo>
                    <a:pt x="174" y="886"/>
                  </a:moveTo>
                  <a:lnTo>
                    <a:pt x="168" y="881"/>
                  </a:lnTo>
                  <a:lnTo>
                    <a:pt x="163" y="875"/>
                  </a:lnTo>
                  <a:lnTo>
                    <a:pt x="158" y="869"/>
                  </a:lnTo>
                  <a:lnTo>
                    <a:pt x="156" y="863"/>
                  </a:lnTo>
                  <a:lnTo>
                    <a:pt x="154" y="859"/>
                  </a:lnTo>
                  <a:lnTo>
                    <a:pt x="154" y="853"/>
                  </a:lnTo>
                  <a:lnTo>
                    <a:pt x="154" y="848"/>
                  </a:lnTo>
                  <a:lnTo>
                    <a:pt x="156" y="843"/>
                  </a:lnTo>
                  <a:lnTo>
                    <a:pt x="180" y="856"/>
                  </a:lnTo>
                  <a:lnTo>
                    <a:pt x="184" y="859"/>
                  </a:lnTo>
                  <a:lnTo>
                    <a:pt x="193" y="865"/>
                  </a:lnTo>
                  <a:lnTo>
                    <a:pt x="174" y="886"/>
                  </a:lnTo>
                  <a:close/>
                  <a:moveTo>
                    <a:pt x="156" y="843"/>
                  </a:moveTo>
                  <a:lnTo>
                    <a:pt x="158" y="840"/>
                  </a:lnTo>
                  <a:lnTo>
                    <a:pt x="163" y="837"/>
                  </a:lnTo>
                  <a:lnTo>
                    <a:pt x="167" y="833"/>
                  </a:lnTo>
                  <a:lnTo>
                    <a:pt x="171" y="831"/>
                  </a:lnTo>
                  <a:lnTo>
                    <a:pt x="178" y="830"/>
                  </a:lnTo>
                  <a:lnTo>
                    <a:pt x="186" y="829"/>
                  </a:lnTo>
                  <a:lnTo>
                    <a:pt x="194" y="828"/>
                  </a:lnTo>
                  <a:lnTo>
                    <a:pt x="202" y="828"/>
                  </a:lnTo>
                  <a:lnTo>
                    <a:pt x="202" y="855"/>
                  </a:lnTo>
                  <a:lnTo>
                    <a:pt x="186" y="855"/>
                  </a:lnTo>
                  <a:lnTo>
                    <a:pt x="180" y="856"/>
                  </a:lnTo>
                  <a:lnTo>
                    <a:pt x="156" y="843"/>
                  </a:lnTo>
                  <a:close/>
                  <a:moveTo>
                    <a:pt x="202" y="828"/>
                  </a:moveTo>
                  <a:lnTo>
                    <a:pt x="225" y="829"/>
                  </a:lnTo>
                  <a:lnTo>
                    <a:pt x="252" y="832"/>
                  </a:lnTo>
                  <a:lnTo>
                    <a:pt x="285" y="838"/>
                  </a:lnTo>
                  <a:lnTo>
                    <a:pt x="323" y="845"/>
                  </a:lnTo>
                  <a:lnTo>
                    <a:pt x="366" y="855"/>
                  </a:lnTo>
                  <a:lnTo>
                    <a:pt x="415" y="868"/>
                  </a:lnTo>
                  <a:lnTo>
                    <a:pt x="468" y="882"/>
                  </a:lnTo>
                  <a:lnTo>
                    <a:pt x="525" y="900"/>
                  </a:lnTo>
                  <a:lnTo>
                    <a:pt x="518" y="926"/>
                  </a:lnTo>
                  <a:lnTo>
                    <a:pt x="460" y="908"/>
                  </a:lnTo>
                  <a:lnTo>
                    <a:pt x="408" y="894"/>
                  </a:lnTo>
                  <a:lnTo>
                    <a:pt x="362" y="883"/>
                  </a:lnTo>
                  <a:lnTo>
                    <a:pt x="320" y="873"/>
                  </a:lnTo>
                  <a:lnTo>
                    <a:pt x="282" y="865"/>
                  </a:lnTo>
                  <a:lnTo>
                    <a:pt x="250" y="860"/>
                  </a:lnTo>
                  <a:lnTo>
                    <a:pt x="223" y="856"/>
                  </a:lnTo>
                  <a:lnTo>
                    <a:pt x="202" y="855"/>
                  </a:lnTo>
                  <a:lnTo>
                    <a:pt x="202" y="828"/>
                  </a:lnTo>
                  <a:close/>
                  <a:moveTo>
                    <a:pt x="530" y="901"/>
                  </a:moveTo>
                  <a:lnTo>
                    <a:pt x="598" y="949"/>
                  </a:lnTo>
                  <a:lnTo>
                    <a:pt x="518" y="926"/>
                  </a:lnTo>
                  <a:lnTo>
                    <a:pt x="522" y="913"/>
                  </a:lnTo>
                  <a:lnTo>
                    <a:pt x="530" y="901"/>
                  </a:lnTo>
                  <a:close/>
                  <a:moveTo>
                    <a:pt x="513" y="924"/>
                  </a:moveTo>
                  <a:lnTo>
                    <a:pt x="473" y="894"/>
                  </a:lnTo>
                  <a:lnTo>
                    <a:pt x="438" y="868"/>
                  </a:lnTo>
                  <a:lnTo>
                    <a:pt x="406" y="842"/>
                  </a:lnTo>
                  <a:lnTo>
                    <a:pt x="378" y="820"/>
                  </a:lnTo>
                  <a:lnTo>
                    <a:pt x="354" y="799"/>
                  </a:lnTo>
                  <a:lnTo>
                    <a:pt x="334" y="780"/>
                  </a:lnTo>
                  <a:lnTo>
                    <a:pt x="319" y="764"/>
                  </a:lnTo>
                  <a:lnTo>
                    <a:pt x="306" y="750"/>
                  </a:lnTo>
                  <a:lnTo>
                    <a:pt x="329" y="734"/>
                  </a:lnTo>
                  <a:lnTo>
                    <a:pt x="340" y="747"/>
                  </a:lnTo>
                  <a:lnTo>
                    <a:pt x="355" y="762"/>
                  </a:lnTo>
                  <a:lnTo>
                    <a:pt x="374" y="780"/>
                  </a:lnTo>
                  <a:lnTo>
                    <a:pt x="397" y="800"/>
                  </a:lnTo>
                  <a:lnTo>
                    <a:pt x="425" y="822"/>
                  </a:lnTo>
                  <a:lnTo>
                    <a:pt x="456" y="846"/>
                  </a:lnTo>
                  <a:lnTo>
                    <a:pt x="490" y="873"/>
                  </a:lnTo>
                  <a:lnTo>
                    <a:pt x="530" y="901"/>
                  </a:lnTo>
                  <a:lnTo>
                    <a:pt x="513" y="924"/>
                  </a:lnTo>
                  <a:close/>
                  <a:moveTo>
                    <a:pt x="306" y="750"/>
                  </a:moveTo>
                  <a:lnTo>
                    <a:pt x="302" y="744"/>
                  </a:lnTo>
                  <a:lnTo>
                    <a:pt x="299" y="737"/>
                  </a:lnTo>
                  <a:lnTo>
                    <a:pt x="295" y="731"/>
                  </a:lnTo>
                  <a:lnTo>
                    <a:pt x="294" y="726"/>
                  </a:lnTo>
                  <a:lnTo>
                    <a:pt x="293" y="720"/>
                  </a:lnTo>
                  <a:lnTo>
                    <a:pt x="293" y="716"/>
                  </a:lnTo>
                  <a:lnTo>
                    <a:pt x="294" y="712"/>
                  </a:lnTo>
                  <a:lnTo>
                    <a:pt x="295" y="707"/>
                  </a:lnTo>
                  <a:lnTo>
                    <a:pt x="320" y="721"/>
                  </a:lnTo>
                  <a:lnTo>
                    <a:pt x="322" y="724"/>
                  </a:lnTo>
                  <a:lnTo>
                    <a:pt x="329" y="734"/>
                  </a:lnTo>
                  <a:lnTo>
                    <a:pt x="306" y="750"/>
                  </a:lnTo>
                  <a:close/>
                  <a:moveTo>
                    <a:pt x="295" y="707"/>
                  </a:moveTo>
                  <a:lnTo>
                    <a:pt x="299" y="703"/>
                  </a:lnTo>
                  <a:lnTo>
                    <a:pt x="302" y="700"/>
                  </a:lnTo>
                  <a:lnTo>
                    <a:pt x="306" y="698"/>
                  </a:lnTo>
                  <a:lnTo>
                    <a:pt x="311" y="696"/>
                  </a:lnTo>
                  <a:lnTo>
                    <a:pt x="317" y="695"/>
                  </a:lnTo>
                  <a:lnTo>
                    <a:pt x="324" y="695"/>
                  </a:lnTo>
                  <a:lnTo>
                    <a:pt x="331" y="696"/>
                  </a:lnTo>
                  <a:lnTo>
                    <a:pt x="338" y="697"/>
                  </a:lnTo>
                  <a:lnTo>
                    <a:pt x="333" y="725"/>
                  </a:lnTo>
                  <a:lnTo>
                    <a:pt x="323" y="721"/>
                  </a:lnTo>
                  <a:lnTo>
                    <a:pt x="320" y="721"/>
                  </a:lnTo>
                  <a:lnTo>
                    <a:pt x="295" y="707"/>
                  </a:lnTo>
                  <a:close/>
                  <a:moveTo>
                    <a:pt x="338" y="697"/>
                  </a:moveTo>
                  <a:lnTo>
                    <a:pt x="356" y="702"/>
                  </a:lnTo>
                  <a:lnTo>
                    <a:pt x="376" y="708"/>
                  </a:lnTo>
                  <a:lnTo>
                    <a:pt x="402" y="717"/>
                  </a:lnTo>
                  <a:lnTo>
                    <a:pt x="429" y="729"/>
                  </a:lnTo>
                  <a:lnTo>
                    <a:pt x="460" y="744"/>
                  </a:lnTo>
                  <a:lnTo>
                    <a:pt x="496" y="761"/>
                  </a:lnTo>
                  <a:lnTo>
                    <a:pt x="534" y="781"/>
                  </a:lnTo>
                  <a:lnTo>
                    <a:pt x="576" y="804"/>
                  </a:lnTo>
                  <a:lnTo>
                    <a:pt x="563" y="829"/>
                  </a:lnTo>
                  <a:lnTo>
                    <a:pt x="522" y="807"/>
                  </a:lnTo>
                  <a:lnTo>
                    <a:pt x="484" y="787"/>
                  </a:lnTo>
                  <a:lnTo>
                    <a:pt x="450" y="770"/>
                  </a:lnTo>
                  <a:lnTo>
                    <a:pt x="419" y="756"/>
                  </a:lnTo>
                  <a:lnTo>
                    <a:pt x="393" y="744"/>
                  </a:lnTo>
                  <a:lnTo>
                    <a:pt x="369" y="735"/>
                  </a:lnTo>
                  <a:lnTo>
                    <a:pt x="350" y="728"/>
                  </a:lnTo>
                  <a:lnTo>
                    <a:pt x="333" y="725"/>
                  </a:lnTo>
                  <a:lnTo>
                    <a:pt x="338" y="697"/>
                  </a:lnTo>
                  <a:close/>
                  <a:moveTo>
                    <a:pt x="582" y="809"/>
                  </a:moveTo>
                  <a:lnTo>
                    <a:pt x="615" y="856"/>
                  </a:lnTo>
                  <a:lnTo>
                    <a:pt x="563" y="829"/>
                  </a:lnTo>
                  <a:lnTo>
                    <a:pt x="570" y="817"/>
                  </a:lnTo>
                  <a:lnTo>
                    <a:pt x="582" y="809"/>
                  </a:lnTo>
                  <a:close/>
                  <a:moveTo>
                    <a:pt x="559" y="824"/>
                  </a:moveTo>
                  <a:lnTo>
                    <a:pt x="515" y="760"/>
                  </a:lnTo>
                  <a:lnTo>
                    <a:pt x="479" y="700"/>
                  </a:lnTo>
                  <a:lnTo>
                    <a:pt x="446" y="645"/>
                  </a:lnTo>
                  <a:lnTo>
                    <a:pt x="418" y="595"/>
                  </a:lnTo>
                  <a:lnTo>
                    <a:pt x="407" y="571"/>
                  </a:lnTo>
                  <a:lnTo>
                    <a:pt x="396" y="549"/>
                  </a:lnTo>
                  <a:lnTo>
                    <a:pt x="387" y="528"/>
                  </a:lnTo>
                  <a:lnTo>
                    <a:pt x="378" y="508"/>
                  </a:lnTo>
                  <a:lnTo>
                    <a:pt x="372" y="490"/>
                  </a:lnTo>
                  <a:lnTo>
                    <a:pt x="366" y="473"/>
                  </a:lnTo>
                  <a:lnTo>
                    <a:pt x="362" y="457"/>
                  </a:lnTo>
                  <a:lnTo>
                    <a:pt x="358" y="443"/>
                  </a:lnTo>
                  <a:lnTo>
                    <a:pt x="386" y="437"/>
                  </a:lnTo>
                  <a:lnTo>
                    <a:pt x="389" y="452"/>
                  </a:lnTo>
                  <a:lnTo>
                    <a:pt x="394" y="467"/>
                  </a:lnTo>
                  <a:lnTo>
                    <a:pt x="398" y="483"/>
                  </a:lnTo>
                  <a:lnTo>
                    <a:pt x="405" y="501"/>
                  </a:lnTo>
                  <a:lnTo>
                    <a:pt x="414" y="520"/>
                  </a:lnTo>
                  <a:lnTo>
                    <a:pt x="423" y="540"/>
                  </a:lnTo>
                  <a:lnTo>
                    <a:pt x="433" y="562"/>
                  </a:lnTo>
                  <a:lnTo>
                    <a:pt x="445" y="584"/>
                  </a:lnTo>
                  <a:lnTo>
                    <a:pt x="471" y="634"/>
                  </a:lnTo>
                  <a:lnTo>
                    <a:pt x="503" y="687"/>
                  </a:lnTo>
                  <a:lnTo>
                    <a:pt x="540" y="746"/>
                  </a:lnTo>
                  <a:lnTo>
                    <a:pt x="582" y="809"/>
                  </a:lnTo>
                  <a:lnTo>
                    <a:pt x="559" y="824"/>
                  </a:lnTo>
                  <a:close/>
                  <a:moveTo>
                    <a:pt x="358" y="443"/>
                  </a:moveTo>
                  <a:lnTo>
                    <a:pt x="357" y="432"/>
                  </a:lnTo>
                  <a:lnTo>
                    <a:pt x="356" y="421"/>
                  </a:lnTo>
                  <a:lnTo>
                    <a:pt x="356" y="411"/>
                  </a:lnTo>
                  <a:lnTo>
                    <a:pt x="357" y="402"/>
                  </a:lnTo>
                  <a:lnTo>
                    <a:pt x="358" y="394"/>
                  </a:lnTo>
                  <a:lnTo>
                    <a:pt x="361" y="387"/>
                  </a:lnTo>
                  <a:lnTo>
                    <a:pt x="364" y="381"/>
                  </a:lnTo>
                  <a:lnTo>
                    <a:pt x="368" y="375"/>
                  </a:lnTo>
                  <a:lnTo>
                    <a:pt x="389" y="393"/>
                  </a:lnTo>
                  <a:lnTo>
                    <a:pt x="387" y="396"/>
                  </a:lnTo>
                  <a:lnTo>
                    <a:pt x="385" y="400"/>
                  </a:lnTo>
                  <a:lnTo>
                    <a:pt x="384" y="404"/>
                  </a:lnTo>
                  <a:lnTo>
                    <a:pt x="384" y="410"/>
                  </a:lnTo>
                  <a:lnTo>
                    <a:pt x="384" y="422"/>
                  </a:lnTo>
                  <a:lnTo>
                    <a:pt x="386" y="437"/>
                  </a:lnTo>
                  <a:lnTo>
                    <a:pt x="358" y="443"/>
                  </a:lnTo>
                  <a:close/>
                  <a:moveTo>
                    <a:pt x="368" y="375"/>
                  </a:moveTo>
                  <a:lnTo>
                    <a:pt x="306" y="446"/>
                  </a:lnTo>
                  <a:lnTo>
                    <a:pt x="368" y="375"/>
                  </a:lnTo>
                  <a:lnTo>
                    <a:pt x="378" y="384"/>
                  </a:lnTo>
                  <a:lnTo>
                    <a:pt x="368" y="375"/>
                  </a:lnTo>
                  <a:close/>
                  <a:moveTo>
                    <a:pt x="368" y="375"/>
                  </a:moveTo>
                  <a:lnTo>
                    <a:pt x="373" y="370"/>
                  </a:lnTo>
                  <a:lnTo>
                    <a:pt x="379" y="366"/>
                  </a:lnTo>
                  <a:lnTo>
                    <a:pt x="386" y="363"/>
                  </a:lnTo>
                  <a:lnTo>
                    <a:pt x="393" y="362"/>
                  </a:lnTo>
                  <a:lnTo>
                    <a:pt x="402" y="362"/>
                  </a:lnTo>
                  <a:lnTo>
                    <a:pt x="410" y="362"/>
                  </a:lnTo>
                  <a:lnTo>
                    <a:pt x="419" y="364"/>
                  </a:lnTo>
                  <a:lnTo>
                    <a:pt x="429" y="368"/>
                  </a:lnTo>
                  <a:lnTo>
                    <a:pt x="420" y="393"/>
                  </a:lnTo>
                  <a:lnTo>
                    <a:pt x="409" y="391"/>
                  </a:lnTo>
                  <a:lnTo>
                    <a:pt x="400" y="390"/>
                  </a:lnTo>
                  <a:lnTo>
                    <a:pt x="397" y="390"/>
                  </a:lnTo>
                  <a:lnTo>
                    <a:pt x="394" y="391"/>
                  </a:lnTo>
                  <a:lnTo>
                    <a:pt x="390" y="392"/>
                  </a:lnTo>
                  <a:lnTo>
                    <a:pt x="388" y="393"/>
                  </a:lnTo>
                  <a:lnTo>
                    <a:pt x="368" y="375"/>
                  </a:lnTo>
                  <a:close/>
                  <a:moveTo>
                    <a:pt x="429" y="368"/>
                  </a:moveTo>
                  <a:lnTo>
                    <a:pt x="439" y="371"/>
                  </a:lnTo>
                  <a:lnTo>
                    <a:pt x="450" y="376"/>
                  </a:lnTo>
                  <a:lnTo>
                    <a:pt x="461" y="382"/>
                  </a:lnTo>
                  <a:lnTo>
                    <a:pt x="473" y="389"/>
                  </a:lnTo>
                  <a:lnTo>
                    <a:pt x="500" y="406"/>
                  </a:lnTo>
                  <a:lnTo>
                    <a:pt x="529" y="428"/>
                  </a:lnTo>
                  <a:lnTo>
                    <a:pt x="561" y="454"/>
                  </a:lnTo>
                  <a:lnTo>
                    <a:pt x="595" y="485"/>
                  </a:lnTo>
                  <a:lnTo>
                    <a:pt x="633" y="520"/>
                  </a:lnTo>
                  <a:lnTo>
                    <a:pt x="673" y="561"/>
                  </a:lnTo>
                  <a:lnTo>
                    <a:pt x="653" y="580"/>
                  </a:lnTo>
                  <a:lnTo>
                    <a:pt x="614" y="541"/>
                  </a:lnTo>
                  <a:lnTo>
                    <a:pt x="577" y="507"/>
                  </a:lnTo>
                  <a:lnTo>
                    <a:pt x="544" y="477"/>
                  </a:lnTo>
                  <a:lnTo>
                    <a:pt x="514" y="452"/>
                  </a:lnTo>
                  <a:lnTo>
                    <a:pt x="487" y="431"/>
                  </a:lnTo>
                  <a:lnTo>
                    <a:pt x="461" y="414"/>
                  </a:lnTo>
                  <a:lnTo>
                    <a:pt x="450" y="407"/>
                  </a:lnTo>
                  <a:lnTo>
                    <a:pt x="439" y="402"/>
                  </a:lnTo>
                  <a:lnTo>
                    <a:pt x="429" y="397"/>
                  </a:lnTo>
                  <a:lnTo>
                    <a:pt x="420" y="393"/>
                  </a:lnTo>
                  <a:lnTo>
                    <a:pt x="429" y="368"/>
                  </a:lnTo>
                  <a:close/>
                  <a:moveTo>
                    <a:pt x="676" y="566"/>
                  </a:moveTo>
                  <a:lnTo>
                    <a:pt x="700" y="629"/>
                  </a:lnTo>
                  <a:lnTo>
                    <a:pt x="653" y="580"/>
                  </a:lnTo>
                  <a:lnTo>
                    <a:pt x="663" y="571"/>
                  </a:lnTo>
                  <a:lnTo>
                    <a:pt x="676" y="566"/>
                  </a:lnTo>
                  <a:close/>
                  <a:moveTo>
                    <a:pt x="649" y="575"/>
                  </a:moveTo>
                  <a:lnTo>
                    <a:pt x="629" y="520"/>
                  </a:lnTo>
                  <a:lnTo>
                    <a:pt x="611" y="469"/>
                  </a:lnTo>
                  <a:lnTo>
                    <a:pt x="595" y="424"/>
                  </a:lnTo>
                  <a:lnTo>
                    <a:pt x="582" y="383"/>
                  </a:lnTo>
                  <a:lnTo>
                    <a:pt x="572" y="346"/>
                  </a:lnTo>
                  <a:lnTo>
                    <a:pt x="564" y="316"/>
                  </a:lnTo>
                  <a:lnTo>
                    <a:pt x="559" y="290"/>
                  </a:lnTo>
                  <a:lnTo>
                    <a:pt x="555" y="269"/>
                  </a:lnTo>
                  <a:lnTo>
                    <a:pt x="583" y="266"/>
                  </a:lnTo>
                  <a:lnTo>
                    <a:pt x="585" y="287"/>
                  </a:lnTo>
                  <a:lnTo>
                    <a:pt x="591" y="311"/>
                  </a:lnTo>
                  <a:lnTo>
                    <a:pt x="598" y="341"/>
                  </a:lnTo>
                  <a:lnTo>
                    <a:pt x="609" y="376"/>
                  </a:lnTo>
                  <a:lnTo>
                    <a:pt x="622" y="416"/>
                  </a:lnTo>
                  <a:lnTo>
                    <a:pt x="637" y="462"/>
                  </a:lnTo>
                  <a:lnTo>
                    <a:pt x="655" y="511"/>
                  </a:lnTo>
                  <a:lnTo>
                    <a:pt x="676" y="566"/>
                  </a:lnTo>
                  <a:lnTo>
                    <a:pt x="649" y="575"/>
                  </a:lnTo>
                  <a:close/>
                  <a:moveTo>
                    <a:pt x="555" y="269"/>
                  </a:moveTo>
                  <a:lnTo>
                    <a:pt x="554" y="259"/>
                  </a:lnTo>
                  <a:lnTo>
                    <a:pt x="554" y="251"/>
                  </a:lnTo>
                  <a:lnTo>
                    <a:pt x="555" y="244"/>
                  </a:lnTo>
                  <a:lnTo>
                    <a:pt x="556" y="237"/>
                  </a:lnTo>
                  <a:lnTo>
                    <a:pt x="559" y="231"/>
                  </a:lnTo>
                  <a:lnTo>
                    <a:pt x="562" y="227"/>
                  </a:lnTo>
                  <a:lnTo>
                    <a:pt x="566" y="224"/>
                  </a:lnTo>
                  <a:lnTo>
                    <a:pt x="571" y="223"/>
                  </a:lnTo>
                  <a:lnTo>
                    <a:pt x="578" y="249"/>
                  </a:lnTo>
                  <a:lnTo>
                    <a:pt x="580" y="252"/>
                  </a:lnTo>
                  <a:lnTo>
                    <a:pt x="583" y="266"/>
                  </a:lnTo>
                  <a:lnTo>
                    <a:pt x="555" y="269"/>
                  </a:lnTo>
                  <a:close/>
                  <a:moveTo>
                    <a:pt x="571" y="223"/>
                  </a:moveTo>
                  <a:lnTo>
                    <a:pt x="575" y="221"/>
                  </a:lnTo>
                  <a:lnTo>
                    <a:pt x="580" y="221"/>
                  </a:lnTo>
                  <a:lnTo>
                    <a:pt x="585" y="223"/>
                  </a:lnTo>
                  <a:lnTo>
                    <a:pt x="591" y="226"/>
                  </a:lnTo>
                  <a:lnTo>
                    <a:pt x="596" y="229"/>
                  </a:lnTo>
                  <a:lnTo>
                    <a:pt x="602" y="235"/>
                  </a:lnTo>
                  <a:lnTo>
                    <a:pt x="608" y="240"/>
                  </a:lnTo>
                  <a:lnTo>
                    <a:pt x="615" y="247"/>
                  </a:lnTo>
                  <a:lnTo>
                    <a:pt x="594" y="266"/>
                  </a:lnTo>
                  <a:lnTo>
                    <a:pt x="583" y="252"/>
                  </a:lnTo>
                  <a:lnTo>
                    <a:pt x="578" y="249"/>
                  </a:lnTo>
                  <a:lnTo>
                    <a:pt x="571" y="223"/>
                  </a:lnTo>
                  <a:close/>
                  <a:moveTo>
                    <a:pt x="615" y="247"/>
                  </a:moveTo>
                  <a:lnTo>
                    <a:pt x="629" y="266"/>
                  </a:lnTo>
                  <a:lnTo>
                    <a:pt x="647" y="291"/>
                  </a:lnTo>
                  <a:lnTo>
                    <a:pt x="666" y="321"/>
                  </a:lnTo>
                  <a:lnTo>
                    <a:pt x="687" y="356"/>
                  </a:lnTo>
                  <a:lnTo>
                    <a:pt x="711" y="398"/>
                  </a:lnTo>
                  <a:lnTo>
                    <a:pt x="737" y="446"/>
                  </a:lnTo>
                  <a:lnTo>
                    <a:pt x="764" y="499"/>
                  </a:lnTo>
                  <a:lnTo>
                    <a:pt x="794" y="559"/>
                  </a:lnTo>
                  <a:lnTo>
                    <a:pt x="769" y="571"/>
                  </a:lnTo>
                  <a:lnTo>
                    <a:pt x="740" y="512"/>
                  </a:lnTo>
                  <a:lnTo>
                    <a:pt x="712" y="460"/>
                  </a:lnTo>
                  <a:lnTo>
                    <a:pt x="687" y="413"/>
                  </a:lnTo>
                  <a:lnTo>
                    <a:pt x="665" y="372"/>
                  </a:lnTo>
                  <a:lnTo>
                    <a:pt x="644" y="337"/>
                  </a:lnTo>
                  <a:lnTo>
                    <a:pt x="625" y="308"/>
                  </a:lnTo>
                  <a:lnTo>
                    <a:pt x="608" y="283"/>
                  </a:lnTo>
                  <a:lnTo>
                    <a:pt x="594" y="266"/>
                  </a:lnTo>
                  <a:lnTo>
                    <a:pt x="615" y="247"/>
                  </a:lnTo>
                  <a:close/>
                  <a:moveTo>
                    <a:pt x="795" y="563"/>
                  </a:moveTo>
                  <a:lnTo>
                    <a:pt x="799" y="632"/>
                  </a:lnTo>
                  <a:lnTo>
                    <a:pt x="769" y="571"/>
                  </a:lnTo>
                  <a:lnTo>
                    <a:pt x="782" y="564"/>
                  </a:lnTo>
                  <a:lnTo>
                    <a:pt x="795" y="563"/>
                  </a:lnTo>
                  <a:close/>
                  <a:moveTo>
                    <a:pt x="768" y="566"/>
                  </a:moveTo>
                  <a:lnTo>
                    <a:pt x="764" y="496"/>
                  </a:lnTo>
                  <a:lnTo>
                    <a:pt x="763" y="432"/>
                  </a:lnTo>
                  <a:lnTo>
                    <a:pt x="764" y="374"/>
                  </a:lnTo>
                  <a:lnTo>
                    <a:pt x="767" y="323"/>
                  </a:lnTo>
                  <a:lnTo>
                    <a:pt x="769" y="300"/>
                  </a:lnTo>
                  <a:lnTo>
                    <a:pt x="771" y="278"/>
                  </a:lnTo>
                  <a:lnTo>
                    <a:pt x="773" y="257"/>
                  </a:lnTo>
                  <a:lnTo>
                    <a:pt x="776" y="238"/>
                  </a:lnTo>
                  <a:lnTo>
                    <a:pt x="780" y="221"/>
                  </a:lnTo>
                  <a:lnTo>
                    <a:pt x="783" y="205"/>
                  </a:lnTo>
                  <a:lnTo>
                    <a:pt x="788" y="192"/>
                  </a:lnTo>
                  <a:lnTo>
                    <a:pt x="792" y="178"/>
                  </a:lnTo>
                  <a:lnTo>
                    <a:pt x="817" y="188"/>
                  </a:lnTo>
                  <a:lnTo>
                    <a:pt x="813" y="200"/>
                  </a:lnTo>
                  <a:lnTo>
                    <a:pt x="810" y="214"/>
                  </a:lnTo>
                  <a:lnTo>
                    <a:pt x="806" y="229"/>
                  </a:lnTo>
                  <a:lnTo>
                    <a:pt x="803" y="246"/>
                  </a:lnTo>
                  <a:lnTo>
                    <a:pt x="797" y="283"/>
                  </a:lnTo>
                  <a:lnTo>
                    <a:pt x="794" y="328"/>
                  </a:lnTo>
                  <a:lnTo>
                    <a:pt x="792" y="377"/>
                  </a:lnTo>
                  <a:lnTo>
                    <a:pt x="791" y="434"/>
                  </a:lnTo>
                  <a:lnTo>
                    <a:pt x="792" y="496"/>
                  </a:lnTo>
                  <a:lnTo>
                    <a:pt x="795" y="563"/>
                  </a:lnTo>
                  <a:lnTo>
                    <a:pt x="768" y="566"/>
                  </a:lnTo>
                  <a:close/>
                  <a:moveTo>
                    <a:pt x="792" y="178"/>
                  </a:moveTo>
                  <a:lnTo>
                    <a:pt x="795" y="168"/>
                  </a:lnTo>
                  <a:lnTo>
                    <a:pt x="801" y="160"/>
                  </a:lnTo>
                  <a:lnTo>
                    <a:pt x="805" y="152"/>
                  </a:lnTo>
                  <a:lnTo>
                    <a:pt x="811" y="145"/>
                  </a:lnTo>
                  <a:lnTo>
                    <a:pt x="815" y="140"/>
                  </a:lnTo>
                  <a:lnTo>
                    <a:pt x="822" y="135"/>
                  </a:lnTo>
                  <a:lnTo>
                    <a:pt x="827" y="132"/>
                  </a:lnTo>
                  <a:lnTo>
                    <a:pt x="834" y="130"/>
                  </a:lnTo>
                  <a:lnTo>
                    <a:pt x="841" y="157"/>
                  </a:lnTo>
                  <a:lnTo>
                    <a:pt x="837" y="158"/>
                  </a:lnTo>
                  <a:lnTo>
                    <a:pt x="834" y="161"/>
                  </a:lnTo>
                  <a:lnTo>
                    <a:pt x="832" y="163"/>
                  </a:lnTo>
                  <a:lnTo>
                    <a:pt x="828" y="166"/>
                  </a:lnTo>
                  <a:lnTo>
                    <a:pt x="823" y="176"/>
                  </a:lnTo>
                  <a:lnTo>
                    <a:pt x="817" y="188"/>
                  </a:lnTo>
                  <a:lnTo>
                    <a:pt x="792" y="178"/>
                  </a:lnTo>
                  <a:close/>
                  <a:moveTo>
                    <a:pt x="834" y="130"/>
                  </a:moveTo>
                  <a:lnTo>
                    <a:pt x="841" y="130"/>
                  </a:lnTo>
                  <a:lnTo>
                    <a:pt x="847" y="130"/>
                  </a:lnTo>
                  <a:lnTo>
                    <a:pt x="854" y="131"/>
                  </a:lnTo>
                  <a:lnTo>
                    <a:pt x="861" y="133"/>
                  </a:lnTo>
                  <a:lnTo>
                    <a:pt x="867" y="137"/>
                  </a:lnTo>
                  <a:lnTo>
                    <a:pt x="875" y="143"/>
                  </a:lnTo>
                  <a:lnTo>
                    <a:pt x="882" y="150"/>
                  </a:lnTo>
                  <a:lnTo>
                    <a:pt x="888" y="157"/>
                  </a:lnTo>
                  <a:lnTo>
                    <a:pt x="867" y="175"/>
                  </a:lnTo>
                  <a:lnTo>
                    <a:pt x="859" y="166"/>
                  </a:lnTo>
                  <a:lnTo>
                    <a:pt x="852" y="161"/>
                  </a:lnTo>
                  <a:lnTo>
                    <a:pt x="848" y="158"/>
                  </a:lnTo>
                  <a:lnTo>
                    <a:pt x="846" y="157"/>
                  </a:lnTo>
                  <a:lnTo>
                    <a:pt x="843" y="157"/>
                  </a:lnTo>
                  <a:lnTo>
                    <a:pt x="841" y="157"/>
                  </a:lnTo>
                  <a:lnTo>
                    <a:pt x="834" y="130"/>
                  </a:lnTo>
                  <a:close/>
                  <a:moveTo>
                    <a:pt x="888" y="157"/>
                  </a:moveTo>
                  <a:lnTo>
                    <a:pt x="895" y="166"/>
                  </a:lnTo>
                  <a:lnTo>
                    <a:pt x="901" y="176"/>
                  </a:lnTo>
                  <a:lnTo>
                    <a:pt x="908" y="187"/>
                  </a:lnTo>
                  <a:lnTo>
                    <a:pt x="915" y="199"/>
                  </a:lnTo>
                  <a:lnTo>
                    <a:pt x="929" y="228"/>
                  </a:lnTo>
                  <a:lnTo>
                    <a:pt x="943" y="262"/>
                  </a:lnTo>
                  <a:lnTo>
                    <a:pt x="957" y="302"/>
                  </a:lnTo>
                  <a:lnTo>
                    <a:pt x="971" y="348"/>
                  </a:lnTo>
                  <a:lnTo>
                    <a:pt x="986" y="398"/>
                  </a:lnTo>
                  <a:lnTo>
                    <a:pt x="1000" y="455"/>
                  </a:lnTo>
                  <a:lnTo>
                    <a:pt x="973" y="460"/>
                  </a:lnTo>
                  <a:lnTo>
                    <a:pt x="959" y="406"/>
                  </a:lnTo>
                  <a:lnTo>
                    <a:pt x="946" y="358"/>
                  </a:lnTo>
                  <a:lnTo>
                    <a:pt x="931" y="313"/>
                  </a:lnTo>
                  <a:lnTo>
                    <a:pt x="918" y="276"/>
                  </a:lnTo>
                  <a:lnTo>
                    <a:pt x="905" y="242"/>
                  </a:lnTo>
                  <a:lnTo>
                    <a:pt x="891" y="215"/>
                  </a:lnTo>
                  <a:lnTo>
                    <a:pt x="885" y="203"/>
                  </a:lnTo>
                  <a:lnTo>
                    <a:pt x="879" y="192"/>
                  </a:lnTo>
                  <a:lnTo>
                    <a:pt x="873" y="183"/>
                  </a:lnTo>
                  <a:lnTo>
                    <a:pt x="867" y="175"/>
                  </a:lnTo>
                  <a:lnTo>
                    <a:pt x="888" y="157"/>
                  </a:lnTo>
                  <a:close/>
                  <a:moveTo>
                    <a:pt x="1000" y="462"/>
                  </a:moveTo>
                  <a:lnTo>
                    <a:pt x="986" y="515"/>
                  </a:lnTo>
                  <a:lnTo>
                    <a:pt x="973" y="460"/>
                  </a:lnTo>
                  <a:lnTo>
                    <a:pt x="987" y="457"/>
                  </a:lnTo>
                  <a:lnTo>
                    <a:pt x="1000" y="462"/>
                  </a:lnTo>
                  <a:close/>
                  <a:moveTo>
                    <a:pt x="973" y="454"/>
                  </a:moveTo>
                  <a:lnTo>
                    <a:pt x="993" y="376"/>
                  </a:lnTo>
                  <a:lnTo>
                    <a:pt x="1014" y="307"/>
                  </a:lnTo>
                  <a:lnTo>
                    <a:pt x="1034" y="244"/>
                  </a:lnTo>
                  <a:lnTo>
                    <a:pt x="1054" y="187"/>
                  </a:lnTo>
                  <a:lnTo>
                    <a:pt x="1064" y="163"/>
                  </a:lnTo>
                  <a:lnTo>
                    <a:pt x="1074" y="139"/>
                  </a:lnTo>
                  <a:lnTo>
                    <a:pt x="1083" y="117"/>
                  </a:lnTo>
                  <a:lnTo>
                    <a:pt x="1093" y="98"/>
                  </a:lnTo>
                  <a:lnTo>
                    <a:pt x="1102" y="80"/>
                  </a:lnTo>
                  <a:lnTo>
                    <a:pt x="1110" y="64"/>
                  </a:lnTo>
                  <a:lnTo>
                    <a:pt x="1119" y="50"/>
                  </a:lnTo>
                  <a:lnTo>
                    <a:pt x="1127" y="38"/>
                  </a:lnTo>
                  <a:lnTo>
                    <a:pt x="1149" y="54"/>
                  </a:lnTo>
                  <a:lnTo>
                    <a:pt x="1141" y="67"/>
                  </a:lnTo>
                  <a:lnTo>
                    <a:pt x="1134" y="80"/>
                  </a:lnTo>
                  <a:lnTo>
                    <a:pt x="1125" y="95"/>
                  </a:lnTo>
                  <a:lnTo>
                    <a:pt x="1116" y="112"/>
                  </a:lnTo>
                  <a:lnTo>
                    <a:pt x="1098" y="152"/>
                  </a:lnTo>
                  <a:lnTo>
                    <a:pt x="1080" y="199"/>
                  </a:lnTo>
                  <a:lnTo>
                    <a:pt x="1061" y="254"/>
                  </a:lnTo>
                  <a:lnTo>
                    <a:pt x="1041" y="316"/>
                  </a:lnTo>
                  <a:lnTo>
                    <a:pt x="1020" y="385"/>
                  </a:lnTo>
                  <a:lnTo>
                    <a:pt x="1000" y="462"/>
                  </a:lnTo>
                  <a:lnTo>
                    <a:pt x="973" y="454"/>
                  </a:lnTo>
                  <a:close/>
                  <a:moveTo>
                    <a:pt x="1127" y="38"/>
                  </a:moveTo>
                  <a:lnTo>
                    <a:pt x="1135" y="29"/>
                  </a:lnTo>
                  <a:lnTo>
                    <a:pt x="1141" y="21"/>
                  </a:lnTo>
                  <a:lnTo>
                    <a:pt x="1149" y="14"/>
                  </a:lnTo>
                  <a:lnTo>
                    <a:pt x="1156" y="8"/>
                  </a:lnTo>
                  <a:lnTo>
                    <a:pt x="1164" y="5"/>
                  </a:lnTo>
                  <a:lnTo>
                    <a:pt x="1170" y="1"/>
                  </a:lnTo>
                  <a:lnTo>
                    <a:pt x="1177" y="0"/>
                  </a:lnTo>
                  <a:lnTo>
                    <a:pt x="1183" y="0"/>
                  </a:lnTo>
                  <a:lnTo>
                    <a:pt x="1181" y="28"/>
                  </a:lnTo>
                  <a:lnTo>
                    <a:pt x="1179" y="28"/>
                  </a:lnTo>
                  <a:lnTo>
                    <a:pt x="1176" y="29"/>
                  </a:lnTo>
                  <a:lnTo>
                    <a:pt x="1171" y="31"/>
                  </a:lnTo>
                  <a:lnTo>
                    <a:pt x="1168" y="35"/>
                  </a:lnTo>
                  <a:lnTo>
                    <a:pt x="1159" y="42"/>
                  </a:lnTo>
                  <a:lnTo>
                    <a:pt x="1149" y="54"/>
                  </a:lnTo>
                  <a:lnTo>
                    <a:pt x="1127" y="38"/>
                  </a:lnTo>
                  <a:close/>
                  <a:moveTo>
                    <a:pt x="1183" y="0"/>
                  </a:moveTo>
                  <a:lnTo>
                    <a:pt x="1190" y="1"/>
                  </a:lnTo>
                  <a:lnTo>
                    <a:pt x="1197" y="4"/>
                  </a:lnTo>
                  <a:lnTo>
                    <a:pt x="1203" y="8"/>
                  </a:lnTo>
                  <a:lnTo>
                    <a:pt x="1209" y="14"/>
                  </a:lnTo>
                  <a:lnTo>
                    <a:pt x="1214" y="20"/>
                  </a:lnTo>
                  <a:lnTo>
                    <a:pt x="1219" y="28"/>
                  </a:lnTo>
                  <a:lnTo>
                    <a:pt x="1223" y="38"/>
                  </a:lnTo>
                  <a:lnTo>
                    <a:pt x="1227" y="49"/>
                  </a:lnTo>
                  <a:lnTo>
                    <a:pt x="1200" y="57"/>
                  </a:lnTo>
                  <a:lnTo>
                    <a:pt x="1196" y="44"/>
                  </a:lnTo>
                  <a:lnTo>
                    <a:pt x="1191" y="36"/>
                  </a:lnTo>
                  <a:lnTo>
                    <a:pt x="1189" y="32"/>
                  </a:lnTo>
                  <a:lnTo>
                    <a:pt x="1187" y="30"/>
                  </a:lnTo>
                  <a:lnTo>
                    <a:pt x="1185" y="28"/>
                  </a:lnTo>
                  <a:lnTo>
                    <a:pt x="1181" y="28"/>
                  </a:lnTo>
                  <a:lnTo>
                    <a:pt x="1183" y="0"/>
                  </a:lnTo>
                  <a:close/>
                  <a:moveTo>
                    <a:pt x="1227" y="49"/>
                  </a:moveTo>
                  <a:lnTo>
                    <a:pt x="1230" y="60"/>
                  </a:lnTo>
                  <a:lnTo>
                    <a:pt x="1233" y="73"/>
                  </a:lnTo>
                  <a:lnTo>
                    <a:pt x="1235" y="89"/>
                  </a:lnTo>
                  <a:lnTo>
                    <a:pt x="1238" y="105"/>
                  </a:lnTo>
                  <a:lnTo>
                    <a:pt x="1241" y="143"/>
                  </a:lnTo>
                  <a:lnTo>
                    <a:pt x="1243" y="187"/>
                  </a:lnTo>
                  <a:lnTo>
                    <a:pt x="1243" y="237"/>
                  </a:lnTo>
                  <a:lnTo>
                    <a:pt x="1241" y="293"/>
                  </a:lnTo>
                  <a:lnTo>
                    <a:pt x="1237" y="356"/>
                  </a:lnTo>
                  <a:lnTo>
                    <a:pt x="1231" y="425"/>
                  </a:lnTo>
                  <a:lnTo>
                    <a:pt x="1203" y="423"/>
                  </a:lnTo>
                  <a:lnTo>
                    <a:pt x="1209" y="355"/>
                  </a:lnTo>
                  <a:lnTo>
                    <a:pt x="1213" y="293"/>
                  </a:lnTo>
                  <a:lnTo>
                    <a:pt x="1216" y="239"/>
                  </a:lnTo>
                  <a:lnTo>
                    <a:pt x="1216" y="191"/>
                  </a:lnTo>
                  <a:lnTo>
                    <a:pt x="1214" y="147"/>
                  </a:lnTo>
                  <a:lnTo>
                    <a:pt x="1211" y="111"/>
                  </a:lnTo>
                  <a:lnTo>
                    <a:pt x="1209" y="95"/>
                  </a:lnTo>
                  <a:lnTo>
                    <a:pt x="1207" y="81"/>
                  </a:lnTo>
                  <a:lnTo>
                    <a:pt x="1203" y="68"/>
                  </a:lnTo>
                  <a:lnTo>
                    <a:pt x="1200" y="57"/>
                  </a:lnTo>
                  <a:lnTo>
                    <a:pt x="1227" y="49"/>
                  </a:lnTo>
                  <a:close/>
                  <a:moveTo>
                    <a:pt x="1229" y="431"/>
                  </a:moveTo>
                  <a:lnTo>
                    <a:pt x="1198" y="480"/>
                  </a:lnTo>
                  <a:lnTo>
                    <a:pt x="1203" y="423"/>
                  </a:lnTo>
                  <a:lnTo>
                    <a:pt x="1217" y="424"/>
                  </a:lnTo>
                  <a:lnTo>
                    <a:pt x="1229" y="431"/>
                  </a:lnTo>
                  <a:close/>
                  <a:moveTo>
                    <a:pt x="1206" y="416"/>
                  </a:moveTo>
                  <a:lnTo>
                    <a:pt x="1243" y="358"/>
                  </a:lnTo>
                  <a:lnTo>
                    <a:pt x="1280" y="304"/>
                  </a:lnTo>
                  <a:lnTo>
                    <a:pt x="1313" y="258"/>
                  </a:lnTo>
                  <a:lnTo>
                    <a:pt x="1345" y="218"/>
                  </a:lnTo>
                  <a:lnTo>
                    <a:pt x="1374" y="183"/>
                  </a:lnTo>
                  <a:lnTo>
                    <a:pt x="1400" y="155"/>
                  </a:lnTo>
                  <a:lnTo>
                    <a:pt x="1412" y="143"/>
                  </a:lnTo>
                  <a:lnTo>
                    <a:pt x="1423" y="133"/>
                  </a:lnTo>
                  <a:lnTo>
                    <a:pt x="1435" y="124"/>
                  </a:lnTo>
                  <a:lnTo>
                    <a:pt x="1444" y="116"/>
                  </a:lnTo>
                  <a:lnTo>
                    <a:pt x="1460" y="140"/>
                  </a:lnTo>
                  <a:lnTo>
                    <a:pt x="1451" y="146"/>
                  </a:lnTo>
                  <a:lnTo>
                    <a:pt x="1440" y="155"/>
                  </a:lnTo>
                  <a:lnTo>
                    <a:pt x="1429" y="165"/>
                  </a:lnTo>
                  <a:lnTo>
                    <a:pt x="1418" y="176"/>
                  </a:lnTo>
                  <a:lnTo>
                    <a:pt x="1393" y="204"/>
                  </a:lnTo>
                  <a:lnTo>
                    <a:pt x="1365" y="237"/>
                  </a:lnTo>
                  <a:lnTo>
                    <a:pt x="1334" y="277"/>
                  </a:lnTo>
                  <a:lnTo>
                    <a:pt x="1302" y="322"/>
                  </a:lnTo>
                  <a:lnTo>
                    <a:pt x="1266" y="373"/>
                  </a:lnTo>
                  <a:lnTo>
                    <a:pt x="1229" y="431"/>
                  </a:lnTo>
                  <a:lnTo>
                    <a:pt x="1206" y="416"/>
                  </a:lnTo>
                  <a:close/>
                  <a:moveTo>
                    <a:pt x="1444" y="116"/>
                  </a:moveTo>
                  <a:lnTo>
                    <a:pt x="1454" y="110"/>
                  </a:lnTo>
                  <a:lnTo>
                    <a:pt x="1463" y="105"/>
                  </a:lnTo>
                  <a:lnTo>
                    <a:pt x="1472" y="102"/>
                  </a:lnTo>
                  <a:lnTo>
                    <a:pt x="1481" y="100"/>
                  </a:lnTo>
                  <a:lnTo>
                    <a:pt x="1489" y="99"/>
                  </a:lnTo>
                  <a:lnTo>
                    <a:pt x="1496" y="100"/>
                  </a:lnTo>
                  <a:lnTo>
                    <a:pt x="1503" y="101"/>
                  </a:lnTo>
                  <a:lnTo>
                    <a:pt x="1509" y="104"/>
                  </a:lnTo>
                  <a:lnTo>
                    <a:pt x="1494" y="127"/>
                  </a:lnTo>
                  <a:lnTo>
                    <a:pt x="1492" y="126"/>
                  </a:lnTo>
                  <a:lnTo>
                    <a:pt x="1489" y="126"/>
                  </a:lnTo>
                  <a:lnTo>
                    <a:pt x="1485" y="126"/>
                  </a:lnTo>
                  <a:lnTo>
                    <a:pt x="1481" y="127"/>
                  </a:lnTo>
                  <a:lnTo>
                    <a:pt x="1472" y="132"/>
                  </a:lnTo>
                  <a:lnTo>
                    <a:pt x="1460" y="140"/>
                  </a:lnTo>
                  <a:lnTo>
                    <a:pt x="1444" y="116"/>
                  </a:lnTo>
                  <a:close/>
                  <a:moveTo>
                    <a:pt x="1509" y="104"/>
                  </a:moveTo>
                  <a:lnTo>
                    <a:pt x="1514" y="109"/>
                  </a:lnTo>
                  <a:lnTo>
                    <a:pt x="1519" y="114"/>
                  </a:lnTo>
                  <a:lnTo>
                    <a:pt x="1523" y="121"/>
                  </a:lnTo>
                  <a:lnTo>
                    <a:pt x="1526" y="127"/>
                  </a:lnTo>
                  <a:lnTo>
                    <a:pt x="1529" y="136"/>
                  </a:lnTo>
                  <a:lnTo>
                    <a:pt x="1530" y="146"/>
                  </a:lnTo>
                  <a:lnTo>
                    <a:pt x="1531" y="157"/>
                  </a:lnTo>
                  <a:lnTo>
                    <a:pt x="1531" y="169"/>
                  </a:lnTo>
                  <a:lnTo>
                    <a:pt x="1503" y="168"/>
                  </a:lnTo>
                  <a:lnTo>
                    <a:pt x="1503" y="153"/>
                  </a:lnTo>
                  <a:lnTo>
                    <a:pt x="1501" y="141"/>
                  </a:lnTo>
                  <a:lnTo>
                    <a:pt x="1500" y="136"/>
                  </a:lnTo>
                  <a:lnTo>
                    <a:pt x="1499" y="133"/>
                  </a:lnTo>
                  <a:lnTo>
                    <a:pt x="1496" y="130"/>
                  </a:lnTo>
                  <a:lnTo>
                    <a:pt x="1494" y="127"/>
                  </a:lnTo>
                  <a:lnTo>
                    <a:pt x="1509" y="104"/>
                  </a:lnTo>
                  <a:close/>
                  <a:moveTo>
                    <a:pt x="1531" y="169"/>
                  </a:moveTo>
                  <a:lnTo>
                    <a:pt x="1530" y="184"/>
                  </a:lnTo>
                  <a:lnTo>
                    <a:pt x="1529" y="200"/>
                  </a:lnTo>
                  <a:lnTo>
                    <a:pt x="1525" y="218"/>
                  </a:lnTo>
                  <a:lnTo>
                    <a:pt x="1522" y="237"/>
                  </a:lnTo>
                  <a:lnTo>
                    <a:pt x="1517" y="258"/>
                  </a:lnTo>
                  <a:lnTo>
                    <a:pt x="1512" y="281"/>
                  </a:lnTo>
                  <a:lnTo>
                    <a:pt x="1505" y="306"/>
                  </a:lnTo>
                  <a:lnTo>
                    <a:pt x="1498" y="331"/>
                  </a:lnTo>
                  <a:lnTo>
                    <a:pt x="1479" y="386"/>
                  </a:lnTo>
                  <a:lnTo>
                    <a:pt x="1456" y="449"/>
                  </a:lnTo>
                  <a:lnTo>
                    <a:pt x="1429" y="517"/>
                  </a:lnTo>
                  <a:lnTo>
                    <a:pt x="1398" y="591"/>
                  </a:lnTo>
                  <a:lnTo>
                    <a:pt x="1373" y="580"/>
                  </a:lnTo>
                  <a:lnTo>
                    <a:pt x="1404" y="507"/>
                  </a:lnTo>
                  <a:lnTo>
                    <a:pt x="1430" y="441"/>
                  </a:lnTo>
                  <a:lnTo>
                    <a:pt x="1452" y="380"/>
                  </a:lnTo>
                  <a:lnTo>
                    <a:pt x="1470" y="325"/>
                  </a:lnTo>
                  <a:lnTo>
                    <a:pt x="1484" y="277"/>
                  </a:lnTo>
                  <a:lnTo>
                    <a:pt x="1494" y="235"/>
                  </a:lnTo>
                  <a:lnTo>
                    <a:pt x="1498" y="216"/>
                  </a:lnTo>
                  <a:lnTo>
                    <a:pt x="1501" y="198"/>
                  </a:lnTo>
                  <a:lnTo>
                    <a:pt x="1502" y="183"/>
                  </a:lnTo>
                  <a:lnTo>
                    <a:pt x="1503" y="168"/>
                  </a:lnTo>
                  <a:lnTo>
                    <a:pt x="1531" y="169"/>
                  </a:lnTo>
                  <a:close/>
                  <a:moveTo>
                    <a:pt x="1394" y="595"/>
                  </a:moveTo>
                  <a:lnTo>
                    <a:pt x="1350" y="631"/>
                  </a:lnTo>
                  <a:lnTo>
                    <a:pt x="1373" y="580"/>
                  </a:lnTo>
                  <a:lnTo>
                    <a:pt x="1385" y="585"/>
                  </a:lnTo>
                  <a:lnTo>
                    <a:pt x="1394" y="595"/>
                  </a:lnTo>
                  <a:close/>
                  <a:moveTo>
                    <a:pt x="1377" y="574"/>
                  </a:moveTo>
                  <a:lnTo>
                    <a:pt x="1425" y="538"/>
                  </a:lnTo>
                  <a:lnTo>
                    <a:pt x="1468" y="505"/>
                  </a:lnTo>
                  <a:lnTo>
                    <a:pt x="1509" y="477"/>
                  </a:lnTo>
                  <a:lnTo>
                    <a:pt x="1546" y="454"/>
                  </a:lnTo>
                  <a:lnTo>
                    <a:pt x="1579" y="435"/>
                  </a:lnTo>
                  <a:lnTo>
                    <a:pt x="1609" y="419"/>
                  </a:lnTo>
                  <a:lnTo>
                    <a:pt x="1623" y="414"/>
                  </a:lnTo>
                  <a:lnTo>
                    <a:pt x="1636" y="408"/>
                  </a:lnTo>
                  <a:lnTo>
                    <a:pt x="1647" y="405"/>
                  </a:lnTo>
                  <a:lnTo>
                    <a:pt x="1658" y="402"/>
                  </a:lnTo>
                  <a:lnTo>
                    <a:pt x="1665" y="428"/>
                  </a:lnTo>
                  <a:lnTo>
                    <a:pt x="1655" y="432"/>
                  </a:lnTo>
                  <a:lnTo>
                    <a:pt x="1644" y="435"/>
                  </a:lnTo>
                  <a:lnTo>
                    <a:pt x="1631" y="439"/>
                  </a:lnTo>
                  <a:lnTo>
                    <a:pt x="1618" y="446"/>
                  </a:lnTo>
                  <a:lnTo>
                    <a:pt x="1589" y="460"/>
                  </a:lnTo>
                  <a:lnTo>
                    <a:pt x="1557" y="479"/>
                  </a:lnTo>
                  <a:lnTo>
                    <a:pt x="1522" y="501"/>
                  </a:lnTo>
                  <a:lnTo>
                    <a:pt x="1483" y="529"/>
                  </a:lnTo>
                  <a:lnTo>
                    <a:pt x="1440" y="560"/>
                  </a:lnTo>
                  <a:lnTo>
                    <a:pt x="1394" y="595"/>
                  </a:lnTo>
                  <a:lnTo>
                    <a:pt x="1377" y="574"/>
                  </a:lnTo>
                  <a:close/>
                  <a:moveTo>
                    <a:pt x="1658" y="402"/>
                  </a:moveTo>
                  <a:lnTo>
                    <a:pt x="1669" y="400"/>
                  </a:lnTo>
                  <a:lnTo>
                    <a:pt x="1678" y="398"/>
                  </a:lnTo>
                  <a:lnTo>
                    <a:pt x="1687" y="398"/>
                  </a:lnTo>
                  <a:lnTo>
                    <a:pt x="1696" y="400"/>
                  </a:lnTo>
                  <a:lnTo>
                    <a:pt x="1702" y="402"/>
                  </a:lnTo>
                  <a:lnTo>
                    <a:pt x="1709" y="405"/>
                  </a:lnTo>
                  <a:lnTo>
                    <a:pt x="1714" y="408"/>
                  </a:lnTo>
                  <a:lnTo>
                    <a:pt x="1719" y="414"/>
                  </a:lnTo>
                  <a:lnTo>
                    <a:pt x="1698" y="432"/>
                  </a:lnTo>
                  <a:lnTo>
                    <a:pt x="1696" y="429"/>
                  </a:lnTo>
                  <a:lnTo>
                    <a:pt x="1693" y="428"/>
                  </a:lnTo>
                  <a:lnTo>
                    <a:pt x="1690" y="427"/>
                  </a:lnTo>
                  <a:lnTo>
                    <a:pt x="1686" y="426"/>
                  </a:lnTo>
                  <a:lnTo>
                    <a:pt x="1677" y="426"/>
                  </a:lnTo>
                  <a:lnTo>
                    <a:pt x="1665" y="428"/>
                  </a:lnTo>
                  <a:lnTo>
                    <a:pt x="1658" y="402"/>
                  </a:lnTo>
                  <a:close/>
                  <a:moveTo>
                    <a:pt x="1719" y="414"/>
                  </a:moveTo>
                  <a:lnTo>
                    <a:pt x="1723" y="419"/>
                  </a:lnTo>
                  <a:lnTo>
                    <a:pt x="1725" y="426"/>
                  </a:lnTo>
                  <a:lnTo>
                    <a:pt x="1728" y="433"/>
                  </a:lnTo>
                  <a:lnTo>
                    <a:pt x="1729" y="441"/>
                  </a:lnTo>
                  <a:lnTo>
                    <a:pt x="1729" y="449"/>
                  </a:lnTo>
                  <a:lnTo>
                    <a:pt x="1728" y="458"/>
                  </a:lnTo>
                  <a:lnTo>
                    <a:pt x="1725" y="468"/>
                  </a:lnTo>
                  <a:lnTo>
                    <a:pt x="1722" y="478"/>
                  </a:lnTo>
                  <a:lnTo>
                    <a:pt x="1696" y="470"/>
                  </a:lnTo>
                  <a:lnTo>
                    <a:pt x="1700" y="457"/>
                  </a:lnTo>
                  <a:lnTo>
                    <a:pt x="1701" y="446"/>
                  </a:lnTo>
                  <a:lnTo>
                    <a:pt x="1701" y="442"/>
                  </a:lnTo>
                  <a:lnTo>
                    <a:pt x="1700" y="437"/>
                  </a:lnTo>
                  <a:lnTo>
                    <a:pt x="1699" y="434"/>
                  </a:lnTo>
                  <a:lnTo>
                    <a:pt x="1698" y="432"/>
                  </a:lnTo>
                  <a:lnTo>
                    <a:pt x="1719" y="414"/>
                  </a:lnTo>
                  <a:close/>
                  <a:moveTo>
                    <a:pt x="1722" y="478"/>
                  </a:moveTo>
                  <a:lnTo>
                    <a:pt x="1718" y="491"/>
                  </a:lnTo>
                  <a:lnTo>
                    <a:pt x="1712" y="505"/>
                  </a:lnTo>
                  <a:lnTo>
                    <a:pt x="1706" y="519"/>
                  </a:lnTo>
                  <a:lnTo>
                    <a:pt x="1698" y="536"/>
                  </a:lnTo>
                  <a:lnTo>
                    <a:pt x="1688" y="552"/>
                  </a:lnTo>
                  <a:lnTo>
                    <a:pt x="1678" y="570"/>
                  </a:lnTo>
                  <a:lnTo>
                    <a:pt x="1666" y="589"/>
                  </a:lnTo>
                  <a:lnTo>
                    <a:pt x="1652" y="609"/>
                  </a:lnTo>
                  <a:lnTo>
                    <a:pt x="1623" y="651"/>
                  </a:lnTo>
                  <a:lnTo>
                    <a:pt x="1587" y="697"/>
                  </a:lnTo>
                  <a:lnTo>
                    <a:pt x="1546" y="747"/>
                  </a:lnTo>
                  <a:lnTo>
                    <a:pt x="1501" y="800"/>
                  </a:lnTo>
                  <a:lnTo>
                    <a:pt x="1480" y="782"/>
                  </a:lnTo>
                  <a:lnTo>
                    <a:pt x="1524" y="729"/>
                  </a:lnTo>
                  <a:lnTo>
                    <a:pt x="1564" y="681"/>
                  </a:lnTo>
                  <a:lnTo>
                    <a:pt x="1599" y="636"/>
                  </a:lnTo>
                  <a:lnTo>
                    <a:pt x="1628" y="595"/>
                  </a:lnTo>
                  <a:lnTo>
                    <a:pt x="1652" y="558"/>
                  </a:lnTo>
                  <a:lnTo>
                    <a:pt x="1672" y="525"/>
                  </a:lnTo>
                  <a:lnTo>
                    <a:pt x="1680" y="509"/>
                  </a:lnTo>
                  <a:lnTo>
                    <a:pt x="1687" y="496"/>
                  </a:lnTo>
                  <a:lnTo>
                    <a:pt x="1692" y="483"/>
                  </a:lnTo>
                  <a:lnTo>
                    <a:pt x="1696" y="470"/>
                  </a:lnTo>
                  <a:lnTo>
                    <a:pt x="1722" y="478"/>
                  </a:lnTo>
                  <a:close/>
                  <a:moveTo>
                    <a:pt x="1496" y="803"/>
                  </a:moveTo>
                  <a:lnTo>
                    <a:pt x="1433" y="834"/>
                  </a:lnTo>
                  <a:lnTo>
                    <a:pt x="1480" y="782"/>
                  </a:lnTo>
                  <a:lnTo>
                    <a:pt x="1490" y="791"/>
                  </a:lnTo>
                  <a:lnTo>
                    <a:pt x="1496" y="803"/>
                  </a:lnTo>
                  <a:close/>
                  <a:moveTo>
                    <a:pt x="1484" y="779"/>
                  </a:moveTo>
                  <a:lnTo>
                    <a:pt x="1546" y="749"/>
                  </a:lnTo>
                  <a:lnTo>
                    <a:pt x="1603" y="723"/>
                  </a:lnTo>
                  <a:lnTo>
                    <a:pt x="1654" y="699"/>
                  </a:lnTo>
                  <a:lnTo>
                    <a:pt x="1699" y="679"/>
                  </a:lnTo>
                  <a:lnTo>
                    <a:pt x="1740" y="664"/>
                  </a:lnTo>
                  <a:lnTo>
                    <a:pt x="1775" y="651"/>
                  </a:lnTo>
                  <a:lnTo>
                    <a:pt x="1804" y="641"/>
                  </a:lnTo>
                  <a:lnTo>
                    <a:pt x="1828" y="634"/>
                  </a:lnTo>
                  <a:lnTo>
                    <a:pt x="1834" y="662"/>
                  </a:lnTo>
                  <a:lnTo>
                    <a:pt x="1811" y="667"/>
                  </a:lnTo>
                  <a:lnTo>
                    <a:pt x="1782" y="677"/>
                  </a:lnTo>
                  <a:lnTo>
                    <a:pt x="1749" y="689"/>
                  </a:lnTo>
                  <a:lnTo>
                    <a:pt x="1709" y="706"/>
                  </a:lnTo>
                  <a:lnTo>
                    <a:pt x="1663" y="725"/>
                  </a:lnTo>
                  <a:lnTo>
                    <a:pt x="1613" y="748"/>
                  </a:lnTo>
                  <a:lnTo>
                    <a:pt x="1557" y="773"/>
                  </a:lnTo>
                  <a:lnTo>
                    <a:pt x="1496" y="803"/>
                  </a:lnTo>
                  <a:lnTo>
                    <a:pt x="1484" y="779"/>
                  </a:lnTo>
                  <a:close/>
                  <a:moveTo>
                    <a:pt x="1828" y="634"/>
                  </a:moveTo>
                  <a:lnTo>
                    <a:pt x="1838" y="633"/>
                  </a:lnTo>
                  <a:lnTo>
                    <a:pt x="1846" y="632"/>
                  </a:lnTo>
                  <a:lnTo>
                    <a:pt x="1855" y="631"/>
                  </a:lnTo>
                  <a:lnTo>
                    <a:pt x="1861" y="632"/>
                  </a:lnTo>
                  <a:lnTo>
                    <a:pt x="1867" y="633"/>
                  </a:lnTo>
                  <a:lnTo>
                    <a:pt x="1873" y="634"/>
                  </a:lnTo>
                  <a:lnTo>
                    <a:pt x="1876" y="637"/>
                  </a:lnTo>
                  <a:lnTo>
                    <a:pt x="1879" y="641"/>
                  </a:lnTo>
                  <a:lnTo>
                    <a:pt x="1857" y="656"/>
                  </a:lnTo>
                  <a:lnTo>
                    <a:pt x="1852" y="657"/>
                  </a:lnTo>
                  <a:lnTo>
                    <a:pt x="1834" y="662"/>
                  </a:lnTo>
                  <a:lnTo>
                    <a:pt x="1828" y="634"/>
                  </a:lnTo>
                  <a:close/>
                  <a:moveTo>
                    <a:pt x="1857" y="656"/>
                  </a:moveTo>
                  <a:lnTo>
                    <a:pt x="1875" y="682"/>
                  </a:lnTo>
                  <a:lnTo>
                    <a:pt x="1857" y="656"/>
                  </a:lnTo>
                  <a:lnTo>
                    <a:pt x="1868" y="648"/>
                  </a:lnTo>
                  <a:lnTo>
                    <a:pt x="1857" y="656"/>
                  </a:lnTo>
                  <a:close/>
                  <a:moveTo>
                    <a:pt x="1879" y="641"/>
                  </a:moveTo>
                  <a:lnTo>
                    <a:pt x="1881" y="645"/>
                  </a:lnTo>
                  <a:lnTo>
                    <a:pt x="1882" y="650"/>
                  </a:lnTo>
                  <a:lnTo>
                    <a:pt x="1882" y="655"/>
                  </a:lnTo>
                  <a:lnTo>
                    <a:pt x="1881" y="661"/>
                  </a:lnTo>
                  <a:lnTo>
                    <a:pt x="1878" y="667"/>
                  </a:lnTo>
                  <a:lnTo>
                    <a:pt x="1875" y="674"/>
                  </a:lnTo>
                  <a:lnTo>
                    <a:pt x="1869" y="681"/>
                  </a:lnTo>
                  <a:lnTo>
                    <a:pt x="1863" y="687"/>
                  </a:lnTo>
                  <a:lnTo>
                    <a:pt x="1843" y="668"/>
                  </a:lnTo>
                  <a:lnTo>
                    <a:pt x="1854" y="660"/>
                  </a:lnTo>
                  <a:lnTo>
                    <a:pt x="1857" y="656"/>
                  </a:lnTo>
                  <a:lnTo>
                    <a:pt x="1879" y="641"/>
                  </a:lnTo>
                  <a:close/>
                  <a:moveTo>
                    <a:pt x="1863" y="687"/>
                  </a:moveTo>
                  <a:lnTo>
                    <a:pt x="1846" y="703"/>
                  </a:lnTo>
                  <a:lnTo>
                    <a:pt x="1825" y="720"/>
                  </a:lnTo>
                  <a:lnTo>
                    <a:pt x="1800" y="740"/>
                  </a:lnTo>
                  <a:lnTo>
                    <a:pt x="1769" y="762"/>
                  </a:lnTo>
                  <a:lnTo>
                    <a:pt x="1732" y="787"/>
                  </a:lnTo>
                  <a:lnTo>
                    <a:pt x="1690" y="814"/>
                  </a:lnTo>
                  <a:lnTo>
                    <a:pt x="1642" y="844"/>
                  </a:lnTo>
                  <a:lnTo>
                    <a:pt x="1590" y="876"/>
                  </a:lnTo>
                  <a:lnTo>
                    <a:pt x="1576" y="853"/>
                  </a:lnTo>
                  <a:lnTo>
                    <a:pt x="1628" y="821"/>
                  </a:lnTo>
                  <a:lnTo>
                    <a:pt x="1675" y="792"/>
                  </a:lnTo>
                  <a:lnTo>
                    <a:pt x="1715" y="765"/>
                  </a:lnTo>
                  <a:lnTo>
                    <a:pt x="1751" y="740"/>
                  </a:lnTo>
                  <a:lnTo>
                    <a:pt x="1782" y="719"/>
                  </a:lnTo>
                  <a:lnTo>
                    <a:pt x="1807" y="699"/>
                  </a:lnTo>
                  <a:lnTo>
                    <a:pt x="1827" y="683"/>
                  </a:lnTo>
                  <a:lnTo>
                    <a:pt x="1843" y="668"/>
                  </a:lnTo>
                  <a:lnTo>
                    <a:pt x="1863" y="687"/>
                  </a:lnTo>
                  <a:close/>
                  <a:moveTo>
                    <a:pt x="1586" y="879"/>
                  </a:moveTo>
                  <a:lnTo>
                    <a:pt x="1516" y="890"/>
                  </a:lnTo>
                  <a:lnTo>
                    <a:pt x="1576" y="853"/>
                  </a:lnTo>
                  <a:lnTo>
                    <a:pt x="1584" y="865"/>
                  </a:lnTo>
                  <a:lnTo>
                    <a:pt x="1586" y="879"/>
                  </a:lnTo>
                  <a:close/>
                  <a:moveTo>
                    <a:pt x="1582" y="851"/>
                  </a:moveTo>
                  <a:lnTo>
                    <a:pt x="1641" y="842"/>
                  </a:lnTo>
                  <a:lnTo>
                    <a:pt x="1696" y="835"/>
                  </a:lnTo>
                  <a:lnTo>
                    <a:pt x="1744" y="832"/>
                  </a:lnTo>
                  <a:lnTo>
                    <a:pt x="1787" y="830"/>
                  </a:lnTo>
                  <a:lnTo>
                    <a:pt x="1826" y="829"/>
                  </a:lnTo>
                  <a:lnTo>
                    <a:pt x="1859" y="831"/>
                  </a:lnTo>
                  <a:lnTo>
                    <a:pt x="1874" y="832"/>
                  </a:lnTo>
                  <a:lnTo>
                    <a:pt x="1887" y="834"/>
                  </a:lnTo>
                  <a:lnTo>
                    <a:pt x="1899" y="837"/>
                  </a:lnTo>
                  <a:lnTo>
                    <a:pt x="1909" y="840"/>
                  </a:lnTo>
                  <a:lnTo>
                    <a:pt x="1901" y="866"/>
                  </a:lnTo>
                  <a:lnTo>
                    <a:pt x="1891" y="863"/>
                  </a:lnTo>
                  <a:lnTo>
                    <a:pt x="1880" y="861"/>
                  </a:lnTo>
                  <a:lnTo>
                    <a:pt x="1867" y="860"/>
                  </a:lnTo>
                  <a:lnTo>
                    <a:pt x="1854" y="859"/>
                  </a:lnTo>
                  <a:lnTo>
                    <a:pt x="1822" y="856"/>
                  </a:lnTo>
                  <a:lnTo>
                    <a:pt x="1785" y="856"/>
                  </a:lnTo>
                  <a:lnTo>
                    <a:pt x="1743" y="860"/>
                  </a:lnTo>
                  <a:lnTo>
                    <a:pt x="1697" y="863"/>
                  </a:lnTo>
                  <a:lnTo>
                    <a:pt x="1644" y="870"/>
                  </a:lnTo>
                  <a:lnTo>
                    <a:pt x="1586" y="879"/>
                  </a:lnTo>
                  <a:lnTo>
                    <a:pt x="1582" y="851"/>
                  </a:lnTo>
                  <a:close/>
                  <a:moveTo>
                    <a:pt x="1909" y="840"/>
                  </a:moveTo>
                  <a:lnTo>
                    <a:pt x="1920" y="843"/>
                  </a:lnTo>
                  <a:lnTo>
                    <a:pt x="1929" y="848"/>
                  </a:lnTo>
                  <a:lnTo>
                    <a:pt x="1937" y="852"/>
                  </a:lnTo>
                  <a:lnTo>
                    <a:pt x="1943" y="858"/>
                  </a:lnTo>
                  <a:lnTo>
                    <a:pt x="1948" y="863"/>
                  </a:lnTo>
                  <a:lnTo>
                    <a:pt x="1952" y="870"/>
                  </a:lnTo>
                  <a:lnTo>
                    <a:pt x="1954" y="876"/>
                  </a:lnTo>
                  <a:lnTo>
                    <a:pt x="1955" y="883"/>
                  </a:lnTo>
                  <a:lnTo>
                    <a:pt x="1928" y="885"/>
                  </a:lnTo>
                  <a:lnTo>
                    <a:pt x="1928" y="883"/>
                  </a:lnTo>
                  <a:lnTo>
                    <a:pt x="1926" y="881"/>
                  </a:lnTo>
                  <a:lnTo>
                    <a:pt x="1923" y="877"/>
                  </a:lnTo>
                  <a:lnTo>
                    <a:pt x="1921" y="875"/>
                  </a:lnTo>
                  <a:lnTo>
                    <a:pt x="1912" y="871"/>
                  </a:lnTo>
                  <a:lnTo>
                    <a:pt x="1901" y="866"/>
                  </a:lnTo>
                  <a:lnTo>
                    <a:pt x="1909" y="840"/>
                  </a:lnTo>
                  <a:close/>
                  <a:moveTo>
                    <a:pt x="1955" y="883"/>
                  </a:moveTo>
                  <a:lnTo>
                    <a:pt x="1955" y="891"/>
                  </a:lnTo>
                  <a:lnTo>
                    <a:pt x="1954" y="897"/>
                  </a:lnTo>
                  <a:lnTo>
                    <a:pt x="1952" y="905"/>
                  </a:lnTo>
                  <a:lnTo>
                    <a:pt x="1949" y="912"/>
                  </a:lnTo>
                  <a:lnTo>
                    <a:pt x="1943" y="920"/>
                  </a:lnTo>
                  <a:lnTo>
                    <a:pt x="1938" y="927"/>
                  </a:lnTo>
                  <a:lnTo>
                    <a:pt x="1930" y="936"/>
                  </a:lnTo>
                  <a:lnTo>
                    <a:pt x="1921" y="944"/>
                  </a:lnTo>
                  <a:lnTo>
                    <a:pt x="1903" y="923"/>
                  </a:lnTo>
                  <a:lnTo>
                    <a:pt x="1915" y="912"/>
                  </a:lnTo>
                  <a:lnTo>
                    <a:pt x="1922" y="902"/>
                  </a:lnTo>
                  <a:lnTo>
                    <a:pt x="1924" y="897"/>
                  </a:lnTo>
                  <a:lnTo>
                    <a:pt x="1927" y="893"/>
                  </a:lnTo>
                  <a:lnTo>
                    <a:pt x="1928" y="890"/>
                  </a:lnTo>
                  <a:lnTo>
                    <a:pt x="1928" y="885"/>
                  </a:lnTo>
                  <a:lnTo>
                    <a:pt x="1955" y="883"/>
                  </a:lnTo>
                  <a:close/>
                  <a:moveTo>
                    <a:pt x="1921" y="944"/>
                  </a:moveTo>
                  <a:lnTo>
                    <a:pt x="1910" y="954"/>
                  </a:lnTo>
                  <a:lnTo>
                    <a:pt x="1897" y="964"/>
                  </a:lnTo>
                  <a:lnTo>
                    <a:pt x="1881" y="974"/>
                  </a:lnTo>
                  <a:lnTo>
                    <a:pt x="1865" y="985"/>
                  </a:lnTo>
                  <a:lnTo>
                    <a:pt x="1846" y="996"/>
                  </a:lnTo>
                  <a:lnTo>
                    <a:pt x="1825" y="1008"/>
                  </a:lnTo>
                  <a:lnTo>
                    <a:pt x="1803" y="1019"/>
                  </a:lnTo>
                  <a:lnTo>
                    <a:pt x="1779" y="1031"/>
                  </a:lnTo>
                  <a:lnTo>
                    <a:pt x="1724" y="1056"/>
                  </a:lnTo>
                  <a:lnTo>
                    <a:pt x="1663" y="1080"/>
                  </a:lnTo>
                  <a:lnTo>
                    <a:pt x="1596" y="1105"/>
                  </a:lnTo>
                  <a:lnTo>
                    <a:pt x="1521" y="1132"/>
                  </a:lnTo>
                  <a:lnTo>
                    <a:pt x="1512" y="1105"/>
                  </a:lnTo>
                  <a:lnTo>
                    <a:pt x="1586" y="1080"/>
                  </a:lnTo>
                  <a:lnTo>
                    <a:pt x="1652" y="1056"/>
                  </a:lnTo>
                  <a:lnTo>
                    <a:pt x="1711" y="1031"/>
                  </a:lnTo>
                  <a:lnTo>
                    <a:pt x="1764" y="1007"/>
                  </a:lnTo>
                  <a:lnTo>
                    <a:pt x="1787" y="996"/>
                  </a:lnTo>
                  <a:lnTo>
                    <a:pt x="1809" y="985"/>
                  </a:lnTo>
                  <a:lnTo>
                    <a:pt x="1829" y="974"/>
                  </a:lnTo>
                  <a:lnTo>
                    <a:pt x="1848" y="963"/>
                  </a:lnTo>
                  <a:lnTo>
                    <a:pt x="1865" y="953"/>
                  </a:lnTo>
                  <a:lnTo>
                    <a:pt x="1879" y="943"/>
                  </a:lnTo>
                  <a:lnTo>
                    <a:pt x="1892" y="933"/>
                  </a:lnTo>
                  <a:lnTo>
                    <a:pt x="1903" y="923"/>
                  </a:lnTo>
                  <a:lnTo>
                    <a:pt x="1921" y="944"/>
                  </a:lnTo>
                  <a:close/>
                  <a:moveTo>
                    <a:pt x="1515" y="1132"/>
                  </a:moveTo>
                  <a:lnTo>
                    <a:pt x="1454" y="1124"/>
                  </a:lnTo>
                  <a:lnTo>
                    <a:pt x="1512" y="1105"/>
                  </a:lnTo>
                  <a:lnTo>
                    <a:pt x="1516" y="1119"/>
                  </a:lnTo>
                  <a:lnTo>
                    <a:pt x="1515" y="1132"/>
                  </a:lnTo>
                  <a:close/>
                  <a:moveTo>
                    <a:pt x="1519" y="1105"/>
                  </a:moveTo>
                  <a:lnTo>
                    <a:pt x="1569" y="1112"/>
                  </a:lnTo>
                  <a:lnTo>
                    <a:pt x="1615" y="1119"/>
                  </a:lnTo>
                  <a:lnTo>
                    <a:pt x="1657" y="1126"/>
                  </a:lnTo>
                  <a:lnTo>
                    <a:pt x="1693" y="1133"/>
                  </a:lnTo>
                  <a:lnTo>
                    <a:pt x="1725" y="1141"/>
                  </a:lnTo>
                  <a:lnTo>
                    <a:pt x="1752" y="1147"/>
                  </a:lnTo>
                  <a:lnTo>
                    <a:pt x="1774" y="1154"/>
                  </a:lnTo>
                  <a:lnTo>
                    <a:pt x="1792" y="1162"/>
                  </a:lnTo>
                  <a:lnTo>
                    <a:pt x="1781" y="1186"/>
                  </a:lnTo>
                  <a:lnTo>
                    <a:pt x="1764" y="1181"/>
                  </a:lnTo>
                  <a:lnTo>
                    <a:pt x="1742" y="1174"/>
                  </a:lnTo>
                  <a:lnTo>
                    <a:pt x="1717" y="1167"/>
                  </a:lnTo>
                  <a:lnTo>
                    <a:pt x="1686" y="1160"/>
                  </a:lnTo>
                  <a:lnTo>
                    <a:pt x="1650" y="1153"/>
                  </a:lnTo>
                  <a:lnTo>
                    <a:pt x="1609" y="1146"/>
                  </a:lnTo>
                  <a:lnTo>
                    <a:pt x="1565" y="1140"/>
                  </a:lnTo>
                  <a:lnTo>
                    <a:pt x="1515" y="1132"/>
                  </a:lnTo>
                  <a:lnTo>
                    <a:pt x="1519" y="1105"/>
                  </a:lnTo>
                  <a:close/>
                  <a:moveTo>
                    <a:pt x="1792" y="1162"/>
                  </a:moveTo>
                  <a:lnTo>
                    <a:pt x="1800" y="1165"/>
                  </a:lnTo>
                  <a:lnTo>
                    <a:pt x="1805" y="1168"/>
                  </a:lnTo>
                  <a:lnTo>
                    <a:pt x="1811" y="1173"/>
                  </a:lnTo>
                  <a:lnTo>
                    <a:pt x="1815" y="1177"/>
                  </a:lnTo>
                  <a:lnTo>
                    <a:pt x="1818" y="1182"/>
                  </a:lnTo>
                  <a:lnTo>
                    <a:pt x="1821" y="1186"/>
                  </a:lnTo>
                  <a:lnTo>
                    <a:pt x="1822" y="1191"/>
                  </a:lnTo>
                  <a:lnTo>
                    <a:pt x="1822" y="1195"/>
                  </a:lnTo>
                  <a:lnTo>
                    <a:pt x="1795" y="1193"/>
                  </a:lnTo>
                  <a:lnTo>
                    <a:pt x="1791" y="1191"/>
                  </a:lnTo>
                  <a:lnTo>
                    <a:pt x="1781" y="1186"/>
                  </a:lnTo>
                  <a:lnTo>
                    <a:pt x="1792" y="1162"/>
                  </a:lnTo>
                  <a:close/>
                  <a:moveTo>
                    <a:pt x="1822" y="1195"/>
                  </a:moveTo>
                  <a:lnTo>
                    <a:pt x="1822" y="1199"/>
                  </a:lnTo>
                  <a:lnTo>
                    <a:pt x="1819" y="1204"/>
                  </a:lnTo>
                  <a:lnTo>
                    <a:pt x="1816" y="1207"/>
                  </a:lnTo>
                  <a:lnTo>
                    <a:pt x="1813" y="1212"/>
                  </a:lnTo>
                  <a:lnTo>
                    <a:pt x="1807" y="1215"/>
                  </a:lnTo>
                  <a:lnTo>
                    <a:pt x="1802" y="1217"/>
                  </a:lnTo>
                  <a:lnTo>
                    <a:pt x="1794" y="1220"/>
                  </a:lnTo>
                  <a:lnTo>
                    <a:pt x="1786" y="1223"/>
                  </a:lnTo>
                  <a:lnTo>
                    <a:pt x="1779" y="1196"/>
                  </a:lnTo>
                  <a:lnTo>
                    <a:pt x="1791" y="1193"/>
                  </a:lnTo>
                  <a:lnTo>
                    <a:pt x="1795" y="1193"/>
                  </a:lnTo>
                  <a:lnTo>
                    <a:pt x="1822" y="1195"/>
                  </a:lnTo>
                  <a:close/>
                  <a:moveTo>
                    <a:pt x="1786" y="1223"/>
                  </a:moveTo>
                  <a:lnTo>
                    <a:pt x="1767" y="1227"/>
                  </a:lnTo>
                  <a:lnTo>
                    <a:pt x="1744" y="1230"/>
                  </a:lnTo>
                  <a:lnTo>
                    <a:pt x="1715" y="1234"/>
                  </a:lnTo>
                  <a:lnTo>
                    <a:pt x="1682" y="1236"/>
                  </a:lnTo>
                  <a:lnTo>
                    <a:pt x="1644" y="1238"/>
                  </a:lnTo>
                  <a:lnTo>
                    <a:pt x="1600" y="1239"/>
                  </a:lnTo>
                  <a:lnTo>
                    <a:pt x="1553" y="1239"/>
                  </a:lnTo>
                  <a:lnTo>
                    <a:pt x="1500" y="1239"/>
                  </a:lnTo>
                  <a:lnTo>
                    <a:pt x="1501" y="1212"/>
                  </a:lnTo>
                  <a:lnTo>
                    <a:pt x="1552" y="1212"/>
                  </a:lnTo>
                  <a:lnTo>
                    <a:pt x="1599" y="1212"/>
                  </a:lnTo>
                  <a:lnTo>
                    <a:pt x="1641" y="1210"/>
                  </a:lnTo>
                  <a:lnTo>
                    <a:pt x="1678" y="1209"/>
                  </a:lnTo>
                  <a:lnTo>
                    <a:pt x="1711" y="1207"/>
                  </a:lnTo>
                  <a:lnTo>
                    <a:pt x="1739" y="1204"/>
                  </a:lnTo>
                  <a:lnTo>
                    <a:pt x="1761" y="1200"/>
                  </a:lnTo>
                  <a:lnTo>
                    <a:pt x="1779" y="1196"/>
                  </a:lnTo>
                  <a:lnTo>
                    <a:pt x="1786" y="1223"/>
                  </a:lnTo>
                  <a:close/>
                  <a:moveTo>
                    <a:pt x="1496" y="1238"/>
                  </a:moveTo>
                  <a:lnTo>
                    <a:pt x="1411" y="1209"/>
                  </a:lnTo>
                  <a:lnTo>
                    <a:pt x="1501" y="1212"/>
                  </a:lnTo>
                  <a:lnTo>
                    <a:pt x="1500" y="1225"/>
                  </a:lnTo>
                  <a:lnTo>
                    <a:pt x="1496" y="12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9" name="Rectangle 79"/>
            <p:cNvSpPr>
              <a:spLocks noChangeArrowheads="1"/>
            </p:cNvSpPr>
            <p:nvPr/>
          </p:nvSpPr>
          <p:spPr bwMode="auto">
            <a:xfrm>
              <a:off x="3070" y="1542"/>
              <a:ext cx="31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i="0">
                  <a:solidFill>
                    <a:srgbClr val="1F1A17"/>
                  </a:solidFill>
                  <a:latin typeface="Arial Narrow" pitchFamily="34" charset="0"/>
                </a:rPr>
                <a:t>Internet</a:t>
              </a:r>
              <a:endParaRPr lang="en-US" i="0"/>
            </a:p>
          </p:txBody>
        </p:sp>
        <p:sp>
          <p:nvSpPr>
            <p:cNvPr id="82000" name="Rectangle 80"/>
            <p:cNvSpPr>
              <a:spLocks noChangeArrowheads="1"/>
            </p:cNvSpPr>
            <p:nvPr/>
          </p:nvSpPr>
          <p:spPr bwMode="auto">
            <a:xfrm>
              <a:off x="4032" y="432"/>
              <a:ext cx="864" cy="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100" i="0" dirty="0">
                  <a:latin typeface="Arial Narrow" pitchFamily="34" charset="0"/>
                </a:rPr>
                <a:t>CAFM Experts use tools to manage asset inventories &amp; space inventories, and to coordinate &amp; dispatch work orders to MicroView FM Palm units.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5446713" y="4522788"/>
            <a:ext cx="3392487" cy="1811337"/>
            <a:chOff x="3431" y="2849"/>
            <a:chExt cx="2137" cy="1141"/>
          </a:xfrm>
        </p:grpSpPr>
        <p:sp>
          <p:nvSpPr>
            <p:cNvPr id="82002" name="Freeform 82"/>
            <p:cNvSpPr>
              <a:spLocks/>
            </p:cNvSpPr>
            <p:nvPr/>
          </p:nvSpPr>
          <p:spPr bwMode="auto">
            <a:xfrm>
              <a:off x="4168" y="3609"/>
              <a:ext cx="550" cy="119"/>
            </a:xfrm>
            <a:custGeom>
              <a:avLst/>
              <a:gdLst/>
              <a:ahLst/>
              <a:cxnLst>
                <a:cxn ang="0">
                  <a:pos x="0" y="296"/>
                </a:cxn>
                <a:cxn ang="0">
                  <a:pos x="708" y="0"/>
                </a:cxn>
                <a:cxn ang="0">
                  <a:pos x="2199" y="139"/>
                </a:cxn>
                <a:cxn ang="0">
                  <a:pos x="1717" y="476"/>
                </a:cxn>
                <a:cxn ang="0">
                  <a:pos x="0" y="296"/>
                </a:cxn>
              </a:cxnLst>
              <a:rect l="0" t="0" r="r" b="b"/>
              <a:pathLst>
                <a:path w="2199" h="476">
                  <a:moveTo>
                    <a:pt x="0" y="296"/>
                  </a:moveTo>
                  <a:lnTo>
                    <a:pt x="708" y="0"/>
                  </a:lnTo>
                  <a:lnTo>
                    <a:pt x="2199" y="139"/>
                  </a:lnTo>
                  <a:lnTo>
                    <a:pt x="1717" y="47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3" name="Freeform 83"/>
            <p:cNvSpPr>
              <a:spLocks/>
            </p:cNvSpPr>
            <p:nvPr/>
          </p:nvSpPr>
          <p:spPr bwMode="auto">
            <a:xfrm>
              <a:off x="4168" y="3609"/>
              <a:ext cx="550" cy="119"/>
            </a:xfrm>
            <a:custGeom>
              <a:avLst/>
              <a:gdLst/>
              <a:ahLst/>
              <a:cxnLst>
                <a:cxn ang="0">
                  <a:pos x="0" y="296"/>
                </a:cxn>
                <a:cxn ang="0">
                  <a:pos x="708" y="0"/>
                </a:cxn>
                <a:cxn ang="0">
                  <a:pos x="2199" y="139"/>
                </a:cxn>
                <a:cxn ang="0">
                  <a:pos x="1717" y="476"/>
                </a:cxn>
                <a:cxn ang="0">
                  <a:pos x="0" y="296"/>
                </a:cxn>
              </a:cxnLst>
              <a:rect l="0" t="0" r="r" b="b"/>
              <a:pathLst>
                <a:path w="2199" h="476">
                  <a:moveTo>
                    <a:pt x="0" y="296"/>
                  </a:moveTo>
                  <a:lnTo>
                    <a:pt x="708" y="0"/>
                  </a:lnTo>
                  <a:lnTo>
                    <a:pt x="2199" y="139"/>
                  </a:lnTo>
                  <a:lnTo>
                    <a:pt x="1717" y="476"/>
                  </a:lnTo>
                  <a:lnTo>
                    <a:pt x="0" y="296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4" name="Freeform 84"/>
            <p:cNvSpPr>
              <a:spLocks/>
            </p:cNvSpPr>
            <p:nvPr/>
          </p:nvSpPr>
          <p:spPr bwMode="auto">
            <a:xfrm>
              <a:off x="4597" y="3644"/>
              <a:ext cx="121" cy="246"/>
            </a:xfrm>
            <a:custGeom>
              <a:avLst/>
              <a:gdLst/>
              <a:ahLst/>
              <a:cxnLst>
                <a:cxn ang="0">
                  <a:pos x="0" y="337"/>
                </a:cxn>
                <a:cxn ang="0">
                  <a:pos x="482" y="0"/>
                </a:cxn>
                <a:cxn ang="0">
                  <a:pos x="482" y="557"/>
                </a:cxn>
                <a:cxn ang="0">
                  <a:pos x="0" y="984"/>
                </a:cxn>
                <a:cxn ang="0">
                  <a:pos x="0" y="337"/>
                </a:cxn>
              </a:cxnLst>
              <a:rect l="0" t="0" r="r" b="b"/>
              <a:pathLst>
                <a:path w="482" h="984">
                  <a:moveTo>
                    <a:pt x="0" y="337"/>
                  </a:moveTo>
                  <a:lnTo>
                    <a:pt x="482" y="0"/>
                  </a:lnTo>
                  <a:lnTo>
                    <a:pt x="482" y="557"/>
                  </a:lnTo>
                  <a:lnTo>
                    <a:pt x="0" y="984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5" name="Freeform 85"/>
            <p:cNvSpPr>
              <a:spLocks/>
            </p:cNvSpPr>
            <p:nvPr/>
          </p:nvSpPr>
          <p:spPr bwMode="auto">
            <a:xfrm>
              <a:off x="4597" y="3644"/>
              <a:ext cx="121" cy="246"/>
            </a:xfrm>
            <a:custGeom>
              <a:avLst/>
              <a:gdLst/>
              <a:ahLst/>
              <a:cxnLst>
                <a:cxn ang="0">
                  <a:pos x="0" y="337"/>
                </a:cxn>
                <a:cxn ang="0">
                  <a:pos x="482" y="0"/>
                </a:cxn>
                <a:cxn ang="0">
                  <a:pos x="482" y="557"/>
                </a:cxn>
                <a:cxn ang="0">
                  <a:pos x="0" y="984"/>
                </a:cxn>
                <a:cxn ang="0">
                  <a:pos x="0" y="337"/>
                </a:cxn>
              </a:cxnLst>
              <a:rect l="0" t="0" r="r" b="b"/>
              <a:pathLst>
                <a:path w="482" h="984">
                  <a:moveTo>
                    <a:pt x="0" y="337"/>
                  </a:moveTo>
                  <a:lnTo>
                    <a:pt x="482" y="0"/>
                  </a:lnTo>
                  <a:lnTo>
                    <a:pt x="482" y="557"/>
                  </a:lnTo>
                  <a:lnTo>
                    <a:pt x="0" y="984"/>
                  </a:lnTo>
                  <a:lnTo>
                    <a:pt x="0" y="337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6" name="Freeform 86"/>
            <p:cNvSpPr>
              <a:spLocks/>
            </p:cNvSpPr>
            <p:nvPr/>
          </p:nvSpPr>
          <p:spPr bwMode="auto">
            <a:xfrm>
              <a:off x="4168" y="3683"/>
              <a:ext cx="429" cy="207"/>
            </a:xfrm>
            <a:custGeom>
              <a:avLst/>
              <a:gdLst/>
              <a:ahLst/>
              <a:cxnLst>
                <a:cxn ang="0">
                  <a:pos x="1717" y="180"/>
                </a:cxn>
                <a:cxn ang="0">
                  <a:pos x="0" y="0"/>
                </a:cxn>
                <a:cxn ang="0">
                  <a:pos x="0" y="587"/>
                </a:cxn>
                <a:cxn ang="0">
                  <a:pos x="1717" y="827"/>
                </a:cxn>
                <a:cxn ang="0">
                  <a:pos x="1717" y="180"/>
                </a:cxn>
              </a:cxnLst>
              <a:rect l="0" t="0" r="r" b="b"/>
              <a:pathLst>
                <a:path w="1717" h="827">
                  <a:moveTo>
                    <a:pt x="1717" y="180"/>
                  </a:moveTo>
                  <a:lnTo>
                    <a:pt x="0" y="0"/>
                  </a:lnTo>
                  <a:lnTo>
                    <a:pt x="0" y="587"/>
                  </a:lnTo>
                  <a:lnTo>
                    <a:pt x="1717" y="827"/>
                  </a:lnTo>
                  <a:lnTo>
                    <a:pt x="1717" y="180"/>
                  </a:lnTo>
                  <a:close/>
                </a:path>
              </a:pathLst>
            </a:custGeom>
            <a:solidFill>
              <a:srgbClr val="E8E8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7" name="Freeform 87"/>
            <p:cNvSpPr>
              <a:spLocks/>
            </p:cNvSpPr>
            <p:nvPr/>
          </p:nvSpPr>
          <p:spPr bwMode="auto">
            <a:xfrm>
              <a:off x="4168" y="3683"/>
              <a:ext cx="429" cy="207"/>
            </a:xfrm>
            <a:custGeom>
              <a:avLst/>
              <a:gdLst/>
              <a:ahLst/>
              <a:cxnLst>
                <a:cxn ang="0">
                  <a:pos x="1717" y="180"/>
                </a:cxn>
                <a:cxn ang="0">
                  <a:pos x="0" y="0"/>
                </a:cxn>
                <a:cxn ang="0">
                  <a:pos x="0" y="587"/>
                </a:cxn>
                <a:cxn ang="0">
                  <a:pos x="1717" y="827"/>
                </a:cxn>
                <a:cxn ang="0">
                  <a:pos x="1717" y="180"/>
                </a:cxn>
              </a:cxnLst>
              <a:rect l="0" t="0" r="r" b="b"/>
              <a:pathLst>
                <a:path w="1717" h="827">
                  <a:moveTo>
                    <a:pt x="1717" y="180"/>
                  </a:moveTo>
                  <a:lnTo>
                    <a:pt x="0" y="0"/>
                  </a:lnTo>
                  <a:lnTo>
                    <a:pt x="0" y="587"/>
                  </a:lnTo>
                  <a:lnTo>
                    <a:pt x="1717" y="827"/>
                  </a:lnTo>
                  <a:lnTo>
                    <a:pt x="1717" y="180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8" name="Freeform 88"/>
            <p:cNvSpPr>
              <a:spLocks/>
            </p:cNvSpPr>
            <p:nvPr/>
          </p:nvSpPr>
          <p:spPr bwMode="auto">
            <a:xfrm>
              <a:off x="4300" y="3615"/>
              <a:ext cx="294" cy="56"/>
            </a:xfrm>
            <a:custGeom>
              <a:avLst/>
              <a:gdLst/>
              <a:ahLst/>
              <a:cxnLst>
                <a:cxn ang="0">
                  <a:pos x="1172" y="120"/>
                </a:cxn>
                <a:cxn ang="0">
                  <a:pos x="1165" y="131"/>
                </a:cxn>
                <a:cxn ang="0">
                  <a:pos x="1153" y="142"/>
                </a:cxn>
                <a:cxn ang="0">
                  <a:pos x="1137" y="150"/>
                </a:cxn>
                <a:cxn ang="0">
                  <a:pos x="1114" y="161"/>
                </a:cxn>
                <a:cxn ang="0">
                  <a:pos x="1086" y="170"/>
                </a:cxn>
                <a:cxn ang="0">
                  <a:pos x="1038" y="183"/>
                </a:cxn>
                <a:cxn ang="0">
                  <a:pos x="958" y="198"/>
                </a:cxn>
                <a:cxn ang="0">
                  <a:pos x="866" y="209"/>
                </a:cxn>
                <a:cxn ang="0">
                  <a:pos x="760" y="218"/>
                </a:cxn>
                <a:cxn ang="0">
                  <a:pos x="646" y="223"/>
                </a:cxn>
                <a:cxn ang="0">
                  <a:pos x="526" y="223"/>
                </a:cxn>
                <a:cxn ang="0">
                  <a:pos x="412" y="218"/>
                </a:cxn>
                <a:cxn ang="0">
                  <a:pos x="309" y="209"/>
                </a:cxn>
                <a:cxn ang="0">
                  <a:pos x="215" y="198"/>
                </a:cxn>
                <a:cxn ang="0">
                  <a:pos x="134" y="183"/>
                </a:cxn>
                <a:cxn ang="0">
                  <a:pos x="83" y="170"/>
                </a:cxn>
                <a:cxn ang="0">
                  <a:pos x="59" y="161"/>
                </a:cxn>
                <a:cxn ang="0">
                  <a:pos x="36" y="150"/>
                </a:cxn>
                <a:cxn ang="0">
                  <a:pos x="19" y="142"/>
                </a:cxn>
                <a:cxn ang="0">
                  <a:pos x="5" y="131"/>
                </a:cxn>
                <a:cxn ang="0">
                  <a:pos x="0" y="120"/>
                </a:cxn>
                <a:cxn ang="0">
                  <a:pos x="0" y="106"/>
                </a:cxn>
                <a:cxn ang="0">
                  <a:pos x="5" y="95"/>
                </a:cxn>
                <a:cxn ang="0">
                  <a:pos x="19" y="84"/>
                </a:cxn>
                <a:cxn ang="0">
                  <a:pos x="36" y="73"/>
                </a:cxn>
                <a:cxn ang="0">
                  <a:pos x="59" y="64"/>
                </a:cxn>
                <a:cxn ang="0">
                  <a:pos x="83" y="56"/>
                </a:cxn>
                <a:cxn ang="0">
                  <a:pos x="134" y="42"/>
                </a:cxn>
                <a:cxn ang="0">
                  <a:pos x="215" y="25"/>
                </a:cxn>
                <a:cxn ang="0">
                  <a:pos x="309" y="14"/>
                </a:cxn>
                <a:cxn ang="0">
                  <a:pos x="412" y="5"/>
                </a:cxn>
                <a:cxn ang="0">
                  <a:pos x="526" y="0"/>
                </a:cxn>
                <a:cxn ang="0">
                  <a:pos x="646" y="0"/>
                </a:cxn>
                <a:cxn ang="0">
                  <a:pos x="760" y="5"/>
                </a:cxn>
                <a:cxn ang="0">
                  <a:pos x="866" y="14"/>
                </a:cxn>
                <a:cxn ang="0">
                  <a:pos x="958" y="25"/>
                </a:cxn>
                <a:cxn ang="0">
                  <a:pos x="1038" y="42"/>
                </a:cxn>
                <a:cxn ang="0">
                  <a:pos x="1086" y="56"/>
                </a:cxn>
                <a:cxn ang="0">
                  <a:pos x="1114" y="64"/>
                </a:cxn>
                <a:cxn ang="0">
                  <a:pos x="1137" y="73"/>
                </a:cxn>
                <a:cxn ang="0">
                  <a:pos x="1153" y="84"/>
                </a:cxn>
                <a:cxn ang="0">
                  <a:pos x="1165" y="95"/>
                </a:cxn>
                <a:cxn ang="0">
                  <a:pos x="1172" y="106"/>
                </a:cxn>
              </a:cxnLst>
              <a:rect l="0" t="0" r="r" b="b"/>
              <a:pathLst>
                <a:path w="1172" h="223">
                  <a:moveTo>
                    <a:pt x="1172" y="114"/>
                  </a:moveTo>
                  <a:lnTo>
                    <a:pt x="1172" y="120"/>
                  </a:lnTo>
                  <a:lnTo>
                    <a:pt x="1170" y="126"/>
                  </a:lnTo>
                  <a:lnTo>
                    <a:pt x="1165" y="131"/>
                  </a:lnTo>
                  <a:lnTo>
                    <a:pt x="1159" y="137"/>
                  </a:lnTo>
                  <a:lnTo>
                    <a:pt x="1153" y="142"/>
                  </a:lnTo>
                  <a:lnTo>
                    <a:pt x="1145" y="145"/>
                  </a:lnTo>
                  <a:lnTo>
                    <a:pt x="1137" y="150"/>
                  </a:lnTo>
                  <a:lnTo>
                    <a:pt x="1126" y="156"/>
                  </a:lnTo>
                  <a:lnTo>
                    <a:pt x="1114" y="161"/>
                  </a:lnTo>
                  <a:lnTo>
                    <a:pt x="1100" y="167"/>
                  </a:lnTo>
                  <a:lnTo>
                    <a:pt x="1086" y="170"/>
                  </a:lnTo>
                  <a:lnTo>
                    <a:pt x="1073" y="176"/>
                  </a:lnTo>
                  <a:lnTo>
                    <a:pt x="1038" y="183"/>
                  </a:lnTo>
                  <a:lnTo>
                    <a:pt x="1000" y="189"/>
                  </a:lnTo>
                  <a:lnTo>
                    <a:pt x="958" y="198"/>
                  </a:lnTo>
                  <a:lnTo>
                    <a:pt x="913" y="203"/>
                  </a:lnTo>
                  <a:lnTo>
                    <a:pt x="866" y="209"/>
                  </a:lnTo>
                  <a:lnTo>
                    <a:pt x="813" y="214"/>
                  </a:lnTo>
                  <a:lnTo>
                    <a:pt x="760" y="218"/>
                  </a:lnTo>
                  <a:lnTo>
                    <a:pt x="704" y="220"/>
                  </a:lnTo>
                  <a:lnTo>
                    <a:pt x="646" y="223"/>
                  </a:lnTo>
                  <a:lnTo>
                    <a:pt x="587" y="223"/>
                  </a:lnTo>
                  <a:lnTo>
                    <a:pt x="526" y="223"/>
                  </a:lnTo>
                  <a:lnTo>
                    <a:pt x="468" y="220"/>
                  </a:lnTo>
                  <a:lnTo>
                    <a:pt x="412" y="218"/>
                  </a:lnTo>
                  <a:lnTo>
                    <a:pt x="359" y="214"/>
                  </a:lnTo>
                  <a:lnTo>
                    <a:pt x="309" y="209"/>
                  </a:lnTo>
                  <a:lnTo>
                    <a:pt x="259" y="203"/>
                  </a:lnTo>
                  <a:lnTo>
                    <a:pt x="215" y="198"/>
                  </a:lnTo>
                  <a:lnTo>
                    <a:pt x="172" y="189"/>
                  </a:lnTo>
                  <a:lnTo>
                    <a:pt x="134" y="183"/>
                  </a:lnTo>
                  <a:lnTo>
                    <a:pt x="99" y="176"/>
                  </a:lnTo>
                  <a:lnTo>
                    <a:pt x="83" y="170"/>
                  </a:lnTo>
                  <a:lnTo>
                    <a:pt x="72" y="167"/>
                  </a:lnTo>
                  <a:lnTo>
                    <a:pt x="59" y="161"/>
                  </a:lnTo>
                  <a:lnTo>
                    <a:pt x="47" y="156"/>
                  </a:lnTo>
                  <a:lnTo>
                    <a:pt x="36" y="150"/>
                  </a:lnTo>
                  <a:lnTo>
                    <a:pt x="24" y="145"/>
                  </a:lnTo>
                  <a:lnTo>
                    <a:pt x="19" y="142"/>
                  </a:lnTo>
                  <a:lnTo>
                    <a:pt x="11" y="137"/>
                  </a:lnTo>
                  <a:lnTo>
                    <a:pt x="5" y="131"/>
                  </a:lnTo>
                  <a:lnTo>
                    <a:pt x="2" y="126"/>
                  </a:lnTo>
                  <a:lnTo>
                    <a:pt x="0" y="120"/>
                  </a:lnTo>
                  <a:lnTo>
                    <a:pt x="0" y="114"/>
                  </a:lnTo>
                  <a:lnTo>
                    <a:pt x="0" y="106"/>
                  </a:lnTo>
                  <a:lnTo>
                    <a:pt x="2" y="100"/>
                  </a:lnTo>
                  <a:lnTo>
                    <a:pt x="5" y="95"/>
                  </a:lnTo>
                  <a:lnTo>
                    <a:pt x="11" y="89"/>
                  </a:lnTo>
                  <a:lnTo>
                    <a:pt x="19" y="84"/>
                  </a:lnTo>
                  <a:lnTo>
                    <a:pt x="24" y="78"/>
                  </a:lnTo>
                  <a:lnTo>
                    <a:pt x="36" y="73"/>
                  </a:lnTo>
                  <a:lnTo>
                    <a:pt x="47" y="67"/>
                  </a:lnTo>
                  <a:lnTo>
                    <a:pt x="59" y="64"/>
                  </a:lnTo>
                  <a:lnTo>
                    <a:pt x="72" y="58"/>
                  </a:lnTo>
                  <a:lnTo>
                    <a:pt x="83" y="56"/>
                  </a:lnTo>
                  <a:lnTo>
                    <a:pt x="99" y="51"/>
                  </a:lnTo>
                  <a:lnTo>
                    <a:pt x="134" y="42"/>
                  </a:lnTo>
                  <a:lnTo>
                    <a:pt x="172" y="33"/>
                  </a:lnTo>
                  <a:lnTo>
                    <a:pt x="215" y="25"/>
                  </a:lnTo>
                  <a:lnTo>
                    <a:pt x="259" y="20"/>
                  </a:lnTo>
                  <a:lnTo>
                    <a:pt x="309" y="14"/>
                  </a:lnTo>
                  <a:lnTo>
                    <a:pt x="359" y="9"/>
                  </a:lnTo>
                  <a:lnTo>
                    <a:pt x="412" y="5"/>
                  </a:lnTo>
                  <a:lnTo>
                    <a:pt x="468" y="3"/>
                  </a:lnTo>
                  <a:lnTo>
                    <a:pt x="526" y="0"/>
                  </a:lnTo>
                  <a:lnTo>
                    <a:pt x="587" y="0"/>
                  </a:lnTo>
                  <a:lnTo>
                    <a:pt x="646" y="0"/>
                  </a:lnTo>
                  <a:lnTo>
                    <a:pt x="704" y="3"/>
                  </a:lnTo>
                  <a:lnTo>
                    <a:pt x="760" y="5"/>
                  </a:lnTo>
                  <a:lnTo>
                    <a:pt x="813" y="9"/>
                  </a:lnTo>
                  <a:lnTo>
                    <a:pt x="866" y="14"/>
                  </a:lnTo>
                  <a:lnTo>
                    <a:pt x="913" y="20"/>
                  </a:lnTo>
                  <a:lnTo>
                    <a:pt x="958" y="25"/>
                  </a:lnTo>
                  <a:lnTo>
                    <a:pt x="1000" y="33"/>
                  </a:lnTo>
                  <a:lnTo>
                    <a:pt x="1038" y="42"/>
                  </a:lnTo>
                  <a:lnTo>
                    <a:pt x="1073" y="51"/>
                  </a:lnTo>
                  <a:lnTo>
                    <a:pt x="1086" y="56"/>
                  </a:lnTo>
                  <a:lnTo>
                    <a:pt x="1100" y="58"/>
                  </a:lnTo>
                  <a:lnTo>
                    <a:pt x="1114" y="64"/>
                  </a:lnTo>
                  <a:lnTo>
                    <a:pt x="1126" y="67"/>
                  </a:lnTo>
                  <a:lnTo>
                    <a:pt x="1137" y="73"/>
                  </a:lnTo>
                  <a:lnTo>
                    <a:pt x="1145" y="78"/>
                  </a:lnTo>
                  <a:lnTo>
                    <a:pt x="1153" y="84"/>
                  </a:lnTo>
                  <a:lnTo>
                    <a:pt x="1159" y="89"/>
                  </a:lnTo>
                  <a:lnTo>
                    <a:pt x="1165" y="95"/>
                  </a:lnTo>
                  <a:lnTo>
                    <a:pt x="1170" y="100"/>
                  </a:lnTo>
                  <a:lnTo>
                    <a:pt x="1172" y="106"/>
                  </a:lnTo>
                  <a:lnTo>
                    <a:pt x="1172" y="114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9" name="Freeform 89"/>
            <p:cNvSpPr>
              <a:spLocks/>
            </p:cNvSpPr>
            <p:nvPr/>
          </p:nvSpPr>
          <p:spPr bwMode="auto">
            <a:xfrm>
              <a:off x="4300" y="3615"/>
              <a:ext cx="294" cy="56"/>
            </a:xfrm>
            <a:custGeom>
              <a:avLst/>
              <a:gdLst/>
              <a:ahLst/>
              <a:cxnLst>
                <a:cxn ang="0">
                  <a:pos x="1172" y="120"/>
                </a:cxn>
                <a:cxn ang="0">
                  <a:pos x="1165" y="131"/>
                </a:cxn>
                <a:cxn ang="0">
                  <a:pos x="1153" y="142"/>
                </a:cxn>
                <a:cxn ang="0">
                  <a:pos x="1137" y="150"/>
                </a:cxn>
                <a:cxn ang="0">
                  <a:pos x="1114" y="161"/>
                </a:cxn>
                <a:cxn ang="0">
                  <a:pos x="1086" y="170"/>
                </a:cxn>
                <a:cxn ang="0">
                  <a:pos x="1038" y="183"/>
                </a:cxn>
                <a:cxn ang="0">
                  <a:pos x="958" y="198"/>
                </a:cxn>
                <a:cxn ang="0">
                  <a:pos x="866" y="209"/>
                </a:cxn>
                <a:cxn ang="0">
                  <a:pos x="760" y="218"/>
                </a:cxn>
                <a:cxn ang="0">
                  <a:pos x="646" y="223"/>
                </a:cxn>
                <a:cxn ang="0">
                  <a:pos x="526" y="223"/>
                </a:cxn>
                <a:cxn ang="0">
                  <a:pos x="412" y="218"/>
                </a:cxn>
                <a:cxn ang="0">
                  <a:pos x="309" y="209"/>
                </a:cxn>
                <a:cxn ang="0">
                  <a:pos x="215" y="198"/>
                </a:cxn>
                <a:cxn ang="0">
                  <a:pos x="134" y="183"/>
                </a:cxn>
                <a:cxn ang="0">
                  <a:pos x="83" y="170"/>
                </a:cxn>
                <a:cxn ang="0">
                  <a:pos x="59" y="161"/>
                </a:cxn>
                <a:cxn ang="0">
                  <a:pos x="36" y="150"/>
                </a:cxn>
                <a:cxn ang="0">
                  <a:pos x="19" y="142"/>
                </a:cxn>
                <a:cxn ang="0">
                  <a:pos x="5" y="131"/>
                </a:cxn>
                <a:cxn ang="0">
                  <a:pos x="0" y="120"/>
                </a:cxn>
                <a:cxn ang="0">
                  <a:pos x="0" y="106"/>
                </a:cxn>
                <a:cxn ang="0">
                  <a:pos x="5" y="95"/>
                </a:cxn>
                <a:cxn ang="0">
                  <a:pos x="19" y="84"/>
                </a:cxn>
                <a:cxn ang="0">
                  <a:pos x="36" y="73"/>
                </a:cxn>
                <a:cxn ang="0">
                  <a:pos x="59" y="64"/>
                </a:cxn>
                <a:cxn ang="0">
                  <a:pos x="83" y="56"/>
                </a:cxn>
                <a:cxn ang="0">
                  <a:pos x="134" y="42"/>
                </a:cxn>
                <a:cxn ang="0">
                  <a:pos x="215" y="25"/>
                </a:cxn>
                <a:cxn ang="0">
                  <a:pos x="309" y="14"/>
                </a:cxn>
                <a:cxn ang="0">
                  <a:pos x="412" y="5"/>
                </a:cxn>
                <a:cxn ang="0">
                  <a:pos x="526" y="0"/>
                </a:cxn>
                <a:cxn ang="0">
                  <a:pos x="646" y="0"/>
                </a:cxn>
                <a:cxn ang="0">
                  <a:pos x="760" y="5"/>
                </a:cxn>
                <a:cxn ang="0">
                  <a:pos x="866" y="14"/>
                </a:cxn>
                <a:cxn ang="0">
                  <a:pos x="958" y="25"/>
                </a:cxn>
                <a:cxn ang="0">
                  <a:pos x="1038" y="42"/>
                </a:cxn>
                <a:cxn ang="0">
                  <a:pos x="1086" y="56"/>
                </a:cxn>
                <a:cxn ang="0">
                  <a:pos x="1114" y="64"/>
                </a:cxn>
                <a:cxn ang="0">
                  <a:pos x="1137" y="73"/>
                </a:cxn>
                <a:cxn ang="0">
                  <a:pos x="1153" y="84"/>
                </a:cxn>
                <a:cxn ang="0">
                  <a:pos x="1165" y="95"/>
                </a:cxn>
                <a:cxn ang="0">
                  <a:pos x="1172" y="106"/>
                </a:cxn>
              </a:cxnLst>
              <a:rect l="0" t="0" r="r" b="b"/>
              <a:pathLst>
                <a:path w="1172" h="223">
                  <a:moveTo>
                    <a:pt x="1172" y="114"/>
                  </a:moveTo>
                  <a:lnTo>
                    <a:pt x="1172" y="120"/>
                  </a:lnTo>
                  <a:lnTo>
                    <a:pt x="1170" y="126"/>
                  </a:lnTo>
                  <a:lnTo>
                    <a:pt x="1165" y="131"/>
                  </a:lnTo>
                  <a:lnTo>
                    <a:pt x="1159" y="137"/>
                  </a:lnTo>
                  <a:lnTo>
                    <a:pt x="1153" y="142"/>
                  </a:lnTo>
                  <a:lnTo>
                    <a:pt x="1145" y="145"/>
                  </a:lnTo>
                  <a:lnTo>
                    <a:pt x="1137" y="150"/>
                  </a:lnTo>
                  <a:lnTo>
                    <a:pt x="1126" y="156"/>
                  </a:lnTo>
                  <a:lnTo>
                    <a:pt x="1114" y="161"/>
                  </a:lnTo>
                  <a:lnTo>
                    <a:pt x="1100" y="167"/>
                  </a:lnTo>
                  <a:lnTo>
                    <a:pt x="1086" y="170"/>
                  </a:lnTo>
                  <a:lnTo>
                    <a:pt x="1073" y="176"/>
                  </a:lnTo>
                  <a:lnTo>
                    <a:pt x="1038" y="183"/>
                  </a:lnTo>
                  <a:lnTo>
                    <a:pt x="1000" y="189"/>
                  </a:lnTo>
                  <a:lnTo>
                    <a:pt x="958" y="198"/>
                  </a:lnTo>
                  <a:lnTo>
                    <a:pt x="913" y="203"/>
                  </a:lnTo>
                  <a:lnTo>
                    <a:pt x="866" y="209"/>
                  </a:lnTo>
                  <a:lnTo>
                    <a:pt x="813" y="214"/>
                  </a:lnTo>
                  <a:lnTo>
                    <a:pt x="760" y="218"/>
                  </a:lnTo>
                  <a:lnTo>
                    <a:pt x="704" y="220"/>
                  </a:lnTo>
                  <a:lnTo>
                    <a:pt x="646" y="223"/>
                  </a:lnTo>
                  <a:lnTo>
                    <a:pt x="587" y="223"/>
                  </a:lnTo>
                  <a:lnTo>
                    <a:pt x="526" y="223"/>
                  </a:lnTo>
                  <a:lnTo>
                    <a:pt x="468" y="220"/>
                  </a:lnTo>
                  <a:lnTo>
                    <a:pt x="412" y="218"/>
                  </a:lnTo>
                  <a:lnTo>
                    <a:pt x="359" y="214"/>
                  </a:lnTo>
                  <a:lnTo>
                    <a:pt x="309" y="209"/>
                  </a:lnTo>
                  <a:lnTo>
                    <a:pt x="259" y="203"/>
                  </a:lnTo>
                  <a:lnTo>
                    <a:pt x="215" y="198"/>
                  </a:lnTo>
                  <a:lnTo>
                    <a:pt x="172" y="189"/>
                  </a:lnTo>
                  <a:lnTo>
                    <a:pt x="134" y="183"/>
                  </a:lnTo>
                  <a:lnTo>
                    <a:pt x="99" y="176"/>
                  </a:lnTo>
                  <a:lnTo>
                    <a:pt x="83" y="170"/>
                  </a:lnTo>
                  <a:lnTo>
                    <a:pt x="72" y="167"/>
                  </a:lnTo>
                  <a:lnTo>
                    <a:pt x="59" y="161"/>
                  </a:lnTo>
                  <a:lnTo>
                    <a:pt x="47" y="156"/>
                  </a:lnTo>
                  <a:lnTo>
                    <a:pt x="36" y="150"/>
                  </a:lnTo>
                  <a:lnTo>
                    <a:pt x="24" y="145"/>
                  </a:lnTo>
                  <a:lnTo>
                    <a:pt x="19" y="142"/>
                  </a:lnTo>
                  <a:lnTo>
                    <a:pt x="11" y="137"/>
                  </a:lnTo>
                  <a:lnTo>
                    <a:pt x="5" y="131"/>
                  </a:lnTo>
                  <a:lnTo>
                    <a:pt x="2" y="126"/>
                  </a:lnTo>
                  <a:lnTo>
                    <a:pt x="0" y="120"/>
                  </a:lnTo>
                  <a:lnTo>
                    <a:pt x="0" y="114"/>
                  </a:lnTo>
                  <a:lnTo>
                    <a:pt x="0" y="106"/>
                  </a:lnTo>
                  <a:lnTo>
                    <a:pt x="2" y="100"/>
                  </a:lnTo>
                  <a:lnTo>
                    <a:pt x="5" y="95"/>
                  </a:lnTo>
                  <a:lnTo>
                    <a:pt x="11" y="89"/>
                  </a:lnTo>
                  <a:lnTo>
                    <a:pt x="19" y="84"/>
                  </a:lnTo>
                  <a:lnTo>
                    <a:pt x="24" y="78"/>
                  </a:lnTo>
                  <a:lnTo>
                    <a:pt x="36" y="73"/>
                  </a:lnTo>
                  <a:lnTo>
                    <a:pt x="47" y="67"/>
                  </a:lnTo>
                  <a:lnTo>
                    <a:pt x="59" y="64"/>
                  </a:lnTo>
                  <a:lnTo>
                    <a:pt x="72" y="58"/>
                  </a:lnTo>
                  <a:lnTo>
                    <a:pt x="83" y="56"/>
                  </a:lnTo>
                  <a:lnTo>
                    <a:pt x="99" y="51"/>
                  </a:lnTo>
                  <a:lnTo>
                    <a:pt x="134" y="42"/>
                  </a:lnTo>
                  <a:lnTo>
                    <a:pt x="172" y="33"/>
                  </a:lnTo>
                  <a:lnTo>
                    <a:pt x="215" y="25"/>
                  </a:lnTo>
                  <a:lnTo>
                    <a:pt x="259" y="20"/>
                  </a:lnTo>
                  <a:lnTo>
                    <a:pt x="309" y="14"/>
                  </a:lnTo>
                  <a:lnTo>
                    <a:pt x="359" y="9"/>
                  </a:lnTo>
                  <a:lnTo>
                    <a:pt x="412" y="5"/>
                  </a:lnTo>
                  <a:lnTo>
                    <a:pt x="468" y="3"/>
                  </a:lnTo>
                  <a:lnTo>
                    <a:pt x="526" y="0"/>
                  </a:lnTo>
                  <a:lnTo>
                    <a:pt x="587" y="0"/>
                  </a:lnTo>
                  <a:lnTo>
                    <a:pt x="646" y="0"/>
                  </a:lnTo>
                  <a:lnTo>
                    <a:pt x="704" y="3"/>
                  </a:lnTo>
                  <a:lnTo>
                    <a:pt x="760" y="5"/>
                  </a:lnTo>
                  <a:lnTo>
                    <a:pt x="813" y="9"/>
                  </a:lnTo>
                  <a:lnTo>
                    <a:pt x="866" y="14"/>
                  </a:lnTo>
                  <a:lnTo>
                    <a:pt x="913" y="20"/>
                  </a:lnTo>
                  <a:lnTo>
                    <a:pt x="958" y="25"/>
                  </a:lnTo>
                  <a:lnTo>
                    <a:pt x="1000" y="33"/>
                  </a:lnTo>
                  <a:lnTo>
                    <a:pt x="1038" y="42"/>
                  </a:lnTo>
                  <a:lnTo>
                    <a:pt x="1073" y="51"/>
                  </a:lnTo>
                  <a:lnTo>
                    <a:pt x="1086" y="56"/>
                  </a:lnTo>
                  <a:lnTo>
                    <a:pt x="1100" y="58"/>
                  </a:lnTo>
                  <a:lnTo>
                    <a:pt x="1114" y="64"/>
                  </a:lnTo>
                  <a:lnTo>
                    <a:pt x="1126" y="67"/>
                  </a:lnTo>
                  <a:lnTo>
                    <a:pt x="1137" y="73"/>
                  </a:lnTo>
                  <a:lnTo>
                    <a:pt x="1145" y="78"/>
                  </a:lnTo>
                  <a:lnTo>
                    <a:pt x="1153" y="84"/>
                  </a:lnTo>
                  <a:lnTo>
                    <a:pt x="1159" y="89"/>
                  </a:lnTo>
                  <a:lnTo>
                    <a:pt x="1165" y="95"/>
                  </a:lnTo>
                  <a:lnTo>
                    <a:pt x="1170" y="100"/>
                  </a:lnTo>
                  <a:lnTo>
                    <a:pt x="1172" y="106"/>
                  </a:lnTo>
                  <a:lnTo>
                    <a:pt x="1172" y="114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0" name="Freeform 90"/>
            <p:cNvSpPr>
              <a:spLocks/>
            </p:cNvSpPr>
            <p:nvPr/>
          </p:nvSpPr>
          <p:spPr bwMode="auto">
            <a:xfrm>
              <a:off x="4372" y="3606"/>
              <a:ext cx="157" cy="4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04"/>
                </a:cxn>
                <a:cxn ang="0">
                  <a:pos x="0" y="110"/>
                </a:cxn>
                <a:cxn ang="0">
                  <a:pos x="6" y="112"/>
                </a:cxn>
                <a:cxn ang="0">
                  <a:pos x="20" y="118"/>
                </a:cxn>
                <a:cxn ang="0">
                  <a:pos x="46" y="126"/>
                </a:cxn>
                <a:cxn ang="0">
                  <a:pos x="79" y="137"/>
                </a:cxn>
                <a:cxn ang="0">
                  <a:pos x="129" y="143"/>
                </a:cxn>
                <a:cxn ang="0">
                  <a:pos x="165" y="145"/>
                </a:cxn>
                <a:cxn ang="0">
                  <a:pos x="204" y="151"/>
                </a:cxn>
                <a:cxn ang="0">
                  <a:pos x="243" y="154"/>
                </a:cxn>
                <a:cxn ang="0">
                  <a:pos x="296" y="157"/>
                </a:cxn>
                <a:cxn ang="0">
                  <a:pos x="349" y="160"/>
                </a:cxn>
                <a:cxn ang="0">
                  <a:pos x="438" y="160"/>
                </a:cxn>
                <a:cxn ang="0">
                  <a:pos x="477" y="157"/>
                </a:cxn>
                <a:cxn ang="0">
                  <a:pos x="508" y="157"/>
                </a:cxn>
                <a:cxn ang="0">
                  <a:pos x="532" y="154"/>
                </a:cxn>
                <a:cxn ang="0">
                  <a:pos x="578" y="145"/>
                </a:cxn>
                <a:cxn ang="0">
                  <a:pos x="602" y="140"/>
                </a:cxn>
                <a:cxn ang="0">
                  <a:pos x="619" y="134"/>
                </a:cxn>
                <a:cxn ang="0">
                  <a:pos x="625" y="132"/>
                </a:cxn>
                <a:cxn ang="0">
                  <a:pos x="627" y="126"/>
                </a:cxn>
                <a:cxn ang="0">
                  <a:pos x="608" y="46"/>
                </a:cxn>
                <a:cxn ang="0">
                  <a:pos x="31" y="0"/>
                </a:cxn>
              </a:cxnLst>
              <a:rect l="0" t="0" r="r" b="b"/>
              <a:pathLst>
                <a:path w="627" h="160">
                  <a:moveTo>
                    <a:pt x="31" y="0"/>
                  </a:moveTo>
                  <a:lnTo>
                    <a:pt x="0" y="104"/>
                  </a:lnTo>
                  <a:lnTo>
                    <a:pt x="0" y="110"/>
                  </a:lnTo>
                  <a:lnTo>
                    <a:pt x="6" y="112"/>
                  </a:lnTo>
                  <a:lnTo>
                    <a:pt x="20" y="118"/>
                  </a:lnTo>
                  <a:lnTo>
                    <a:pt x="46" y="126"/>
                  </a:lnTo>
                  <a:lnTo>
                    <a:pt x="79" y="137"/>
                  </a:lnTo>
                  <a:lnTo>
                    <a:pt x="129" y="143"/>
                  </a:lnTo>
                  <a:lnTo>
                    <a:pt x="165" y="145"/>
                  </a:lnTo>
                  <a:lnTo>
                    <a:pt x="204" y="151"/>
                  </a:lnTo>
                  <a:lnTo>
                    <a:pt x="243" y="154"/>
                  </a:lnTo>
                  <a:lnTo>
                    <a:pt x="296" y="157"/>
                  </a:lnTo>
                  <a:lnTo>
                    <a:pt x="349" y="160"/>
                  </a:lnTo>
                  <a:lnTo>
                    <a:pt x="438" y="160"/>
                  </a:lnTo>
                  <a:lnTo>
                    <a:pt x="477" y="157"/>
                  </a:lnTo>
                  <a:lnTo>
                    <a:pt x="508" y="157"/>
                  </a:lnTo>
                  <a:lnTo>
                    <a:pt x="532" y="154"/>
                  </a:lnTo>
                  <a:lnTo>
                    <a:pt x="578" y="145"/>
                  </a:lnTo>
                  <a:lnTo>
                    <a:pt x="602" y="140"/>
                  </a:lnTo>
                  <a:lnTo>
                    <a:pt x="619" y="134"/>
                  </a:lnTo>
                  <a:lnTo>
                    <a:pt x="625" y="132"/>
                  </a:lnTo>
                  <a:lnTo>
                    <a:pt x="627" y="126"/>
                  </a:lnTo>
                  <a:lnTo>
                    <a:pt x="608" y="4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1" name="Freeform 91"/>
            <p:cNvSpPr>
              <a:spLocks/>
            </p:cNvSpPr>
            <p:nvPr/>
          </p:nvSpPr>
          <p:spPr bwMode="auto">
            <a:xfrm>
              <a:off x="4372" y="3606"/>
              <a:ext cx="157" cy="4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04"/>
                </a:cxn>
                <a:cxn ang="0">
                  <a:pos x="0" y="110"/>
                </a:cxn>
                <a:cxn ang="0">
                  <a:pos x="6" y="112"/>
                </a:cxn>
                <a:cxn ang="0">
                  <a:pos x="20" y="118"/>
                </a:cxn>
                <a:cxn ang="0">
                  <a:pos x="46" y="126"/>
                </a:cxn>
                <a:cxn ang="0">
                  <a:pos x="79" y="137"/>
                </a:cxn>
                <a:cxn ang="0">
                  <a:pos x="129" y="143"/>
                </a:cxn>
                <a:cxn ang="0">
                  <a:pos x="165" y="145"/>
                </a:cxn>
                <a:cxn ang="0">
                  <a:pos x="204" y="151"/>
                </a:cxn>
                <a:cxn ang="0">
                  <a:pos x="243" y="154"/>
                </a:cxn>
                <a:cxn ang="0">
                  <a:pos x="296" y="157"/>
                </a:cxn>
                <a:cxn ang="0">
                  <a:pos x="349" y="160"/>
                </a:cxn>
                <a:cxn ang="0">
                  <a:pos x="438" y="160"/>
                </a:cxn>
                <a:cxn ang="0">
                  <a:pos x="477" y="157"/>
                </a:cxn>
                <a:cxn ang="0">
                  <a:pos x="508" y="157"/>
                </a:cxn>
                <a:cxn ang="0">
                  <a:pos x="532" y="154"/>
                </a:cxn>
                <a:cxn ang="0">
                  <a:pos x="578" y="145"/>
                </a:cxn>
                <a:cxn ang="0">
                  <a:pos x="602" y="140"/>
                </a:cxn>
                <a:cxn ang="0">
                  <a:pos x="619" y="134"/>
                </a:cxn>
                <a:cxn ang="0">
                  <a:pos x="625" y="132"/>
                </a:cxn>
                <a:cxn ang="0">
                  <a:pos x="627" y="126"/>
                </a:cxn>
                <a:cxn ang="0">
                  <a:pos x="608" y="46"/>
                </a:cxn>
                <a:cxn ang="0">
                  <a:pos x="31" y="0"/>
                </a:cxn>
              </a:cxnLst>
              <a:rect l="0" t="0" r="r" b="b"/>
              <a:pathLst>
                <a:path w="627" h="160">
                  <a:moveTo>
                    <a:pt x="31" y="0"/>
                  </a:moveTo>
                  <a:lnTo>
                    <a:pt x="0" y="104"/>
                  </a:lnTo>
                  <a:lnTo>
                    <a:pt x="0" y="110"/>
                  </a:lnTo>
                  <a:lnTo>
                    <a:pt x="6" y="112"/>
                  </a:lnTo>
                  <a:lnTo>
                    <a:pt x="20" y="118"/>
                  </a:lnTo>
                  <a:lnTo>
                    <a:pt x="46" y="126"/>
                  </a:lnTo>
                  <a:lnTo>
                    <a:pt x="79" y="137"/>
                  </a:lnTo>
                  <a:lnTo>
                    <a:pt x="129" y="143"/>
                  </a:lnTo>
                  <a:lnTo>
                    <a:pt x="165" y="145"/>
                  </a:lnTo>
                  <a:lnTo>
                    <a:pt x="204" y="151"/>
                  </a:lnTo>
                  <a:lnTo>
                    <a:pt x="243" y="154"/>
                  </a:lnTo>
                  <a:lnTo>
                    <a:pt x="296" y="157"/>
                  </a:lnTo>
                  <a:lnTo>
                    <a:pt x="349" y="160"/>
                  </a:lnTo>
                  <a:lnTo>
                    <a:pt x="438" y="160"/>
                  </a:lnTo>
                  <a:lnTo>
                    <a:pt x="477" y="157"/>
                  </a:lnTo>
                  <a:lnTo>
                    <a:pt x="508" y="157"/>
                  </a:lnTo>
                  <a:lnTo>
                    <a:pt x="532" y="154"/>
                  </a:lnTo>
                  <a:lnTo>
                    <a:pt x="578" y="145"/>
                  </a:lnTo>
                  <a:lnTo>
                    <a:pt x="602" y="140"/>
                  </a:lnTo>
                  <a:lnTo>
                    <a:pt x="619" y="134"/>
                  </a:lnTo>
                  <a:lnTo>
                    <a:pt x="625" y="132"/>
                  </a:lnTo>
                  <a:lnTo>
                    <a:pt x="627" y="126"/>
                  </a:lnTo>
                  <a:lnTo>
                    <a:pt x="608" y="46"/>
                  </a:lnTo>
                  <a:lnTo>
                    <a:pt x="31" y="0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2" name="Freeform 92"/>
            <p:cNvSpPr>
              <a:spLocks/>
            </p:cNvSpPr>
            <p:nvPr/>
          </p:nvSpPr>
          <p:spPr bwMode="auto">
            <a:xfrm>
              <a:off x="4598" y="3230"/>
              <a:ext cx="68" cy="401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251" y="20"/>
                </a:cxn>
                <a:cxn ang="0">
                  <a:pos x="268" y="27"/>
                </a:cxn>
                <a:cxn ang="0">
                  <a:pos x="273" y="39"/>
                </a:cxn>
                <a:cxn ang="0">
                  <a:pos x="273" y="58"/>
                </a:cxn>
                <a:cxn ang="0">
                  <a:pos x="203" y="1524"/>
                </a:cxn>
                <a:cxn ang="0">
                  <a:pos x="201" y="1550"/>
                </a:cxn>
                <a:cxn ang="0">
                  <a:pos x="196" y="1566"/>
                </a:cxn>
                <a:cxn ang="0">
                  <a:pos x="185" y="1572"/>
                </a:cxn>
                <a:cxn ang="0">
                  <a:pos x="181" y="1574"/>
                </a:cxn>
                <a:cxn ang="0">
                  <a:pos x="0" y="1605"/>
                </a:cxn>
                <a:cxn ang="0">
                  <a:pos x="84" y="0"/>
                </a:cxn>
              </a:cxnLst>
              <a:rect l="0" t="0" r="r" b="b"/>
              <a:pathLst>
                <a:path w="273" h="1605">
                  <a:moveTo>
                    <a:pt x="84" y="0"/>
                  </a:moveTo>
                  <a:lnTo>
                    <a:pt x="251" y="20"/>
                  </a:lnTo>
                  <a:lnTo>
                    <a:pt x="268" y="27"/>
                  </a:lnTo>
                  <a:lnTo>
                    <a:pt x="273" y="39"/>
                  </a:lnTo>
                  <a:lnTo>
                    <a:pt x="273" y="58"/>
                  </a:lnTo>
                  <a:lnTo>
                    <a:pt x="203" y="1524"/>
                  </a:lnTo>
                  <a:lnTo>
                    <a:pt x="201" y="1550"/>
                  </a:lnTo>
                  <a:lnTo>
                    <a:pt x="196" y="1566"/>
                  </a:lnTo>
                  <a:lnTo>
                    <a:pt x="185" y="1572"/>
                  </a:lnTo>
                  <a:lnTo>
                    <a:pt x="181" y="1574"/>
                  </a:lnTo>
                  <a:lnTo>
                    <a:pt x="0" y="16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3" name="Freeform 93"/>
            <p:cNvSpPr>
              <a:spLocks/>
            </p:cNvSpPr>
            <p:nvPr/>
          </p:nvSpPr>
          <p:spPr bwMode="auto">
            <a:xfrm>
              <a:off x="4598" y="3230"/>
              <a:ext cx="68" cy="401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251" y="20"/>
                </a:cxn>
                <a:cxn ang="0">
                  <a:pos x="268" y="27"/>
                </a:cxn>
                <a:cxn ang="0">
                  <a:pos x="273" y="39"/>
                </a:cxn>
                <a:cxn ang="0">
                  <a:pos x="273" y="58"/>
                </a:cxn>
                <a:cxn ang="0">
                  <a:pos x="203" y="1524"/>
                </a:cxn>
                <a:cxn ang="0">
                  <a:pos x="201" y="1550"/>
                </a:cxn>
                <a:cxn ang="0">
                  <a:pos x="196" y="1566"/>
                </a:cxn>
                <a:cxn ang="0">
                  <a:pos x="185" y="1572"/>
                </a:cxn>
                <a:cxn ang="0">
                  <a:pos x="181" y="1574"/>
                </a:cxn>
                <a:cxn ang="0">
                  <a:pos x="0" y="1605"/>
                </a:cxn>
                <a:cxn ang="0">
                  <a:pos x="84" y="0"/>
                </a:cxn>
              </a:cxnLst>
              <a:rect l="0" t="0" r="r" b="b"/>
              <a:pathLst>
                <a:path w="273" h="1605">
                  <a:moveTo>
                    <a:pt x="84" y="0"/>
                  </a:moveTo>
                  <a:lnTo>
                    <a:pt x="251" y="20"/>
                  </a:lnTo>
                  <a:lnTo>
                    <a:pt x="268" y="27"/>
                  </a:lnTo>
                  <a:lnTo>
                    <a:pt x="273" y="39"/>
                  </a:lnTo>
                  <a:lnTo>
                    <a:pt x="273" y="58"/>
                  </a:lnTo>
                  <a:lnTo>
                    <a:pt x="203" y="1524"/>
                  </a:lnTo>
                  <a:lnTo>
                    <a:pt x="201" y="1550"/>
                  </a:lnTo>
                  <a:lnTo>
                    <a:pt x="196" y="1566"/>
                  </a:lnTo>
                  <a:lnTo>
                    <a:pt x="185" y="1572"/>
                  </a:lnTo>
                  <a:lnTo>
                    <a:pt x="181" y="1574"/>
                  </a:lnTo>
                  <a:lnTo>
                    <a:pt x="0" y="1605"/>
                  </a:lnTo>
                  <a:lnTo>
                    <a:pt x="84" y="0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4" name="Freeform 94"/>
            <p:cNvSpPr>
              <a:spLocks/>
            </p:cNvSpPr>
            <p:nvPr/>
          </p:nvSpPr>
          <p:spPr bwMode="auto">
            <a:xfrm>
              <a:off x="4176" y="3216"/>
              <a:ext cx="455" cy="415"/>
            </a:xfrm>
            <a:custGeom>
              <a:avLst/>
              <a:gdLst/>
              <a:ahLst/>
              <a:cxnLst>
                <a:cxn ang="0">
                  <a:pos x="1686" y="1664"/>
                </a:cxn>
                <a:cxn ang="0">
                  <a:pos x="1698" y="1664"/>
                </a:cxn>
                <a:cxn ang="0">
                  <a:pos x="1720" y="1658"/>
                </a:cxn>
                <a:cxn ang="0">
                  <a:pos x="1739" y="1638"/>
                </a:cxn>
                <a:cxn ang="0">
                  <a:pos x="1750" y="1622"/>
                </a:cxn>
                <a:cxn ang="0">
                  <a:pos x="1753" y="1600"/>
                </a:cxn>
                <a:cxn ang="0">
                  <a:pos x="1812" y="151"/>
                </a:cxn>
                <a:cxn ang="0">
                  <a:pos x="1812" y="145"/>
                </a:cxn>
                <a:cxn ang="0">
                  <a:pos x="1814" y="137"/>
                </a:cxn>
                <a:cxn ang="0">
                  <a:pos x="1818" y="109"/>
                </a:cxn>
                <a:cxn ang="0">
                  <a:pos x="1814" y="92"/>
                </a:cxn>
                <a:cxn ang="0">
                  <a:pos x="1803" y="75"/>
                </a:cxn>
                <a:cxn ang="0">
                  <a:pos x="1792" y="64"/>
                </a:cxn>
                <a:cxn ang="0">
                  <a:pos x="1770" y="59"/>
                </a:cxn>
                <a:cxn ang="0">
                  <a:pos x="129" y="0"/>
                </a:cxn>
                <a:cxn ang="0">
                  <a:pos x="101" y="3"/>
                </a:cxn>
                <a:cxn ang="0">
                  <a:pos x="79" y="11"/>
                </a:cxn>
                <a:cxn ang="0">
                  <a:pos x="68" y="20"/>
                </a:cxn>
                <a:cxn ang="0">
                  <a:pos x="57" y="33"/>
                </a:cxn>
                <a:cxn ang="0">
                  <a:pos x="51" y="57"/>
                </a:cxn>
                <a:cxn ang="0">
                  <a:pos x="51" y="64"/>
                </a:cxn>
                <a:cxn ang="0">
                  <a:pos x="0" y="1424"/>
                </a:cxn>
                <a:cxn ang="0">
                  <a:pos x="0" y="1449"/>
                </a:cxn>
                <a:cxn ang="0">
                  <a:pos x="6" y="1471"/>
                </a:cxn>
                <a:cxn ang="0">
                  <a:pos x="17" y="1488"/>
                </a:cxn>
                <a:cxn ang="0">
                  <a:pos x="26" y="1500"/>
                </a:cxn>
                <a:cxn ang="0">
                  <a:pos x="48" y="1508"/>
                </a:cxn>
                <a:cxn ang="0">
                  <a:pos x="53" y="1511"/>
                </a:cxn>
                <a:cxn ang="0">
                  <a:pos x="57" y="1511"/>
                </a:cxn>
                <a:cxn ang="0">
                  <a:pos x="1686" y="1664"/>
                </a:cxn>
              </a:cxnLst>
              <a:rect l="0" t="0" r="r" b="b"/>
              <a:pathLst>
                <a:path w="1818" h="1664">
                  <a:moveTo>
                    <a:pt x="1686" y="1664"/>
                  </a:moveTo>
                  <a:lnTo>
                    <a:pt x="1698" y="1664"/>
                  </a:lnTo>
                  <a:lnTo>
                    <a:pt x="1720" y="1658"/>
                  </a:lnTo>
                  <a:lnTo>
                    <a:pt x="1739" y="1638"/>
                  </a:lnTo>
                  <a:lnTo>
                    <a:pt x="1750" y="1622"/>
                  </a:lnTo>
                  <a:lnTo>
                    <a:pt x="1753" y="1600"/>
                  </a:lnTo>
                  <a:lnTo>
                    <a:pt x="1812" y="151"/>
                  </a:lnTo>
                  <a:lnTo>
                    <a:pt x="1812" y="145"/>
                  </a:lnTo>
                  <a:lnTo>
                    <a:pt x="1814" y="137"/>
                  </a:lnTo>
                  <a:lnTo>
                    <a:pt x="1818" y="109"/>
                  </a:lnTo>
                  <a:lnTo>
                    <a:pt x="1814" y="92"/>
                  </a:lnTo>
                  <a:lnTo>
                    <a:pt x="1803" y="75"/>
                  </a:lnTo>
                  <a:lnTo>
                    <a:pt x="1792" y="64"/>
                  </a:lnTo>
                  <a:lnTo>
                    <a:pt x="1770" y="59"/>
                  </a:lnTo>
                  <a:lnTo>
                    <a:pt x="129" y="0"/>
                  </a:lnTo>
                  <a:lnTo>
                    <a:pt x="101" y="3"/>
                  </a:lnTo>
                  <a:lnTo>
                    <a:pt x="79" y="11"/>
                  </a:lnTo>
                  <a:lnTo>
                    <a:pt x="68" y="20"/>
                  </a:lnTo>
                  <a:lnTo>
                    <a:pt x="57" y="33"/>
                  </a:lnTo>
                  <a:lnTo>
                    <a:pt x="51" y="57"/>
                  </a:lnTo>
                  <a:lnTo>
                    <a:pt x="51" y="64"/>
                  </a:lnTo>
                  <a:lnTo>
                    <a:pt x="0" y="1424"/>
                  </a:lnTo>
                  <a:lnTo>
                    <a:pt x="0" y="1449"/>
                  </a:lnTo>
                  <a:lnTo>
                    <a:pt x="6" y="1471"/>
                  </a:lnTo>
                  <a:lnTo>
                    <a:pt x="17" y="1488"/>
                  </a:lnTo>
                  <a:lnTo>
                    <a:pt x="26" y="1500"/>
                  </a:lnTo>
                  <a:lnTo>
                    <a:pt x="48" y="1508"/>
                  </a:lnTo>
                  <a:lnTo>
                    <a:pt x="53" y="1511"/>
                  </a:lnTo>
                  <a:lnTo>
                    <a:pt x="57" y="1511"/>
                  </a:lnTo>
                  <a:lnTo>
                    <a:pt x="1686" y="1664"/>
                  </a:lnTo>
                  <a:close/>
                </a:path>
              </a:pathLst>
            </a:custGeom>
            <a:solidFill>
              <a:srgbClr val="E8E8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5" name="Freeform 95"/>
            <p:cNvSpPr>
              <a:spLocks/>
            </p:cNvSpPr>
            <p:nvPr/>
          </p:nvSpPr>
          <p:spPr bwMode="auto">
            <a:xfrm>
              <a:off x="4176" y="3216"/>
              <a:ext cx="455" cy="415"/>
            </a:xfrm>
            <a:custGeom>
              <a:avLst/>
              <a:gdLst/>
              <a:ahLst/>
              <a:cxnLst>
                <a:cxn ang="0">
                  <a:pos x="1686" y="1664"/>
                </a:cxn>
                <a:cxn ang="0">
                  <a:pos x="1698" y="1664"/>
                </a:cxn>
                <a:cxn ang="0">
                  <a:pos x="1720" y="1658"/>
                </a:cxn>
                <a:cxn ang="0">
                  <a:pos x="1739" y="1638"/>
                </a:cxn>
                <a:cxn ang="0">
                  <a:pos x="1750" y="1622"/>
                </a:cxn>
                <a:cxn ang="0">
                  <a:pos x="1753" y="1600"/>
                </a:cxn>
                <a:cxn ang="0">
                  <a:pos x="1812" y="151"/>
                </a:cxn>
                <a:cxn ang="0">
                  <a:pos x="1812" y="145"/>
                </a:cxn>
                <a:cxn ang="0">
                  <a:pos x="1814" y="137"/>
                </a:cxn>
                <a:cxn ang="0">
                  <a:pos x="1818" y="109"/>
                </a:cxn>
                <a:cxn ang="0">
                  <a:pos x="1814" y="92"/>
                </a:cxn>
                <a:cxn ang="0">
                  <a:pos x="1803" y="75"/>
                </a:cxn>
                <a:cxn ang="0">
                  <a:pos x="1792" y="64"/>
                </a:cxn>
                <a:cxn ang="0">
                  <a:pos x="1770" y="59"/>
                </a:cxn>
                <a:cxn ang="0">
                  <a:pos x="129" y="0"/>
                </a:cxn>
                <a:cxn ang="0">
                  <a:pos x="101" y="3"/>
                </a:cxn>
                <a:cxn ang="0">
                  <a:pos x="79" y="11"/>
                </a:cxn>
                <a:cxn ang="0">
                  <a:pos x="68" y="20"/>
                </a:cxn>
                <a:cxn ang="0">
                  <a:pos x="57" y="33"/>
                </a:cxn>
                <a:cxn ang="0">
                  <a:pos x="51" y="57"/>
                </a:cxn>
                <a:cxn ang="0">
                  <a:pos x="51" y="64"/>
                </a:cxn>
                <a:cxn ang="0">
                  <a:pos x="0" y="1424"/>
                </a:cxn>
                <a:cxn ang="0">
                  <a:pos x="0" y="1449"/>
                </a:cxn>
                <a:cxn ang="0">
                  <a:pos x="6" y="1471"/>
                </a:cxn>
                <a:cxn ang="0">
                  <a:pos x="17" y="1488"/>
                </a:cxn>
                <a:cxn ang="0">
                  <a:pos x="26" y="1500"/>
                </a:cxn>
                <a:cxn ang="0">
                  <a:pos x="48" y="1508"/>
                </a:cxn>
                <a:cxn ang="0">
                  <a:pos x="53" y="1511"/>
                </a:cxn>
                <a:cxn ang="0">
                  <a:pos x="57" y="1511"/>
                </a:cxn>
                <a:cxn ang="0">
                  <a:pos x="1686" y="1664"/>
                </a:cxn>
              </a:cxnLst>
              <a:rect l="0" t="0" r="r" b="b"/>
              <a:pathLst>
                <a:path w="1818" h="1664">
                  <a:moveTo>
                    <a:pt x="1686" y="1664"/>
                  </a:moveTo>
                  <a:lnTo>
                    <a:pt x="1698" y="1664"/>
                  </a:lnTo>
                  <a:lnTo>
                    <a:pt x="1720" y="1658"/>
                  </a:lnTo>
                  <a:lnTo>
                    <a:pt x="1739" y="1638"/>
                  </a:lnTo>
                  <a:lnTo>
                    <a:pt x="1750" y="1622"/>
                  </a:lnTo>
                  <a:lnTo>
                    <a:pt x="1753" y="1600"/>
                  </a:lnTo>
                  <a:lnTo>
                    <a:pt x="1812" y="151"/>
                  </a:lnTo>
                  <a:lnTo>
                    <a:pt x="1812" y="145"/>
                  </a:lnTo>
                  <a:lnTo>
                    <a:pt x="1814" y="137"/>
                  </a:lnTo>
                  <a:lnTo>
                    <a:pt x="1818" y="109"/>
                  </a:lnTo>
                  <a:lnTo>
                    <a:pt x="1814" y="92"/>
                  </a:lnTo>
                  <a:lnTo>
                    <a:pt x="1803" y="75"/>
                  </a:lnTo>
                  <a:lnTo>
                    <a:pt x="1792" y="64"/>
                  </a:lnTo>
                  <a:lnTo>
                    <a:pt x="1770" y="59"/>
                  </a:lnTo>
                  <a:lnTo>
                    <a:pt x="129" y="0"/>
                  </a:lnTo>
                  <a:lnTo>
                    <a:pt x="101" y="3"/>
                  </a:lnTo>
                  <a:lnTo>
                    <a:pt x="79" y="11"/>
                  </a:lnTo>
                  <a:lnTo>
                    <a:pt x="68" y="20"/>
                  </a:lnTo>
                  <a:lnTo>
                    <a:pt x="57" y="33"/>
                  </a:lnTo>
                  <a:lnTo>
                    <a:pt x="51" y="57"/>
                  </a:lnTo>
                  <a:lnTo>
                    <a:pt x="51" y="64"/>
                  </a:lnTo>
                  <a:lnTo>
                    <a:pt x="0" y="1424"/>
                  </a:lnTo>
                  <a:lnTo>
                    <a:pt x="0" y="1449"/>
                  </a:lnTo>
                  <a:lnTo>
                    <a:pt x="6" y="1471"/>
                  </a:lnTo>
                  <a:lnTo>
                    <a:pt x="17" y="1488"/>
                  </a:lnTo>
                  <a:lnTo>
                    <a:pt x="26" y="1500"/>
                  </a:lnTo>
                  <a:lnTo>
                    <a:pt x="48" y="1508"/>
                  </a:lnTo>
                  <a:lnTo>
                    <a:pt x="53" y="1511"/>
                  </a:lnTo>
                  <a:lnTo>
                    <a:pt x="57" y="1511"/>
                  </a:lnTo>
                  <a:lnTo>
                    <a:pt x="1686" y="1664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6" name="Freeform 96"/>
            <p:cNvSpPr>
              <a:spLocks/>
            </p:cNvSpPr>
            <p:nvPr/>
          </p:nvSpPr>
          <p:spPr bwMode="auto">
            <a:xfrm>
              <a:off x="4654" y="3296"/>
              <a:ext cx="60" cy="233"/>
            </a:xfrm>
            <a:custGeom>
              <a:avLst/>
              <a:gdLst/>
              <a:ahLst/>
              <a:cxnLst>
                <a:cxn ang="0">
                  <a:pos x="45" y="11"/>
                </a:cxn>
                <a:cxn ang="0">
                  <a:pos x="243" y="0"/>
                </a:cxn>
                <a:cxn ang="0">
                  <a:pos x="220" y="850"/>
                </a:cxn>
                <a:cxn ang="0">
                  <a:pos x="0" y="934"/>
                </a:cxn>
                <a:cxn ang="0">
                  <a:pos x="45" y="11"/>
                </a:cxn>
              </a:cxnLst>
              <a:rect l="0" t="0" r="r" b="b"/>
              <a:pathLst>
                <a:path w="243" h="934">
                  <a:moveTo>
                    <a:pt x="45" y="11"/>
                  </a:moveTo>
                  <a:lnTo>
                    <a:pt x="243" y="0"/>
                  </a:lnTo>
                  <a:lnTo>
                    <a:pt x="220" y="850"/>
                  </a:lnTo>
                  <a:lnTo>
                    <a:pt x="0" y="934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7" name="Freeform 97"/>
            <p:cNvSpPr>
              <a:spLocks/>
            </p:cNvSpPr>
            <p:nvPr/>
          </p:nvSpPr>
          <p:spPr bwMode="auto">
            <a:xfrm>
              <a:off x="4654" y="3296"/>
              <a:ext cx="60" cy="233"/>
            </a:xfrm>
            <a:custGeom>
              <a:avLst/>
              <a:gdLst/>
              <a:ahLst/>
              <a:cxnLst>
                <a:cxn ang="0">
                  <a:pos x="45" y="11"/>
                </a:cxn>
                <a:cxn ang="0">
                  <a:pos x="243" y="0"/>
                </a:cxn>
                <a:cxn ang="0">
                  <a:pos x="220" y="850"/>
                </a:cxn>
                <a:cxn ang="0">
                  <a:pos x="0" y="934"/>
                </a:cxn>
                <a:cxn ang="0">
                  <a:pos x="45" y="11"/>
                </a:cxn>
              </a:cxnLst>
              <a:rect l="0" t="0" r="r" b="b"/>
              <a:pathLst>
                <a:path w="243" h="934">
                  <a:moveTo>
                    <a:pt x="45" y="11"/>
                  </a:moveTo>
                  <a:lnTo>
                    <a:pt x="243" y="0"/>
                  </a:lnTo>
                  <a:lnTo>
                    <a:pt x="220" y="850"/>
                  </a:lnTo>
                  <a:lnTo>
                    <a:pt x="0" y="934"/>
                  </a:lnTo>
                  <a:lnTo>
                    <a:pt x="45" y="11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8" name="Freeform 98"/>
            <p:cNvSpPr>
              <a:spLocks/>
            </p:cNvSpPr>
            <p:nvPr/>
          </p:nvSpPr>
          <p:spPr bwMode="auto">
            <a:xfrm>
              <a:off x="4650" y="3520"/>
              <a:ext cx="25" cy="55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81" y="187"/>
                </a:cxn>
                <a:cxn ang="0">
                  <a:pos x="0" y="220"/>
                </a:cxn>
                <a:cxn ang="0">
                  <a:pos x="14" y="37"/>
                </a:cxn>
                <a:cxn ang="0">
                  <a:pos x="101" y="0"/>
                </a:cxn>
              </a:cxnLst>
              <a:rect l="0" t="0" r="r" b="b"/>
              <a:pathLst>
                <a:path w="101" h="220">
                  <a:moveTo>
                    <a:pt x="101" y="0"/>
                  </a:moveTo>
                  <a:lnTo>
                    <a:pt x="81" y="187"/>
                  </a:lnTo>
                  <a:lnTo>
                    <a:pt x="0" y="220"/>
                  </a:lnTo>
                  <a:lnTo>
                    <a:pt x="14" y="3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9" name="Freeform 99"/>
            <p:cNvSpPr>
              <a:spLocks/>
            </p:cNvSpPr>
            <p:nvPr/>
          </p:nvSpPr>
          <p:spPr bwMode="auto">
            <a:xfrm>
              <a:off x="4650" y="3520"/>
              <a:ext cx="25" cy="55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81" y="187"/>
                </a:cxn>
                <a:cxn ang="0">
                  <a:pos x="0" y="220"/>
                </a:cxn>
                <a:cxn ang="0">
                  <a:pos x="14" y="37"/>
                </a:cxn>
                <a:cxn ang="0">
                  <a:pos x="101" y="0"/>
                </a:cxn>
              </a:cxnLst>
              <a:rect l="0" t="0" r="r" b="b"/>
              <a:pathLst>
                <a:path w="101" h="220">
                  <a:moveTo>
                    <a:pt x="101" y="0"/>
                  </a:moveTo>
                  <a:lnTo>
                    <a:pt x="81" y="187"/>
                  </a:lnTo>
                  <a:lnTo>
                    <a:pt x="0" y="220"/>
                  </a:lnTo>
                  <a:lnTo>
                    <a:pt x="14" y="37"/>
                  </a:lnTo>
                  <a:lnTo>
                    <a:pt x="101" y="0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0" name="Freeform 100"/>
            <p:cNvSpPr>
              <a:spLocks/>
            </p:cNvSpPr>
            <p:nvPr/>
          </p:nvSpPr>
          <p:spPr bwMode="auto">
            <a:xfrm>
              <a:off x="4665" y="3290"/>
              <a:ext cx="49" cy="8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98" y="22"/>
                </a:cxn>
                <a:cxn ang="0">
                  <a:pos x="0" y="0"/>
                </a:cxn>
                <a:cxn ang="0">
                  <a:pos x="0" y="30"/>
                </a:cxn>
              </a:cxnLst>
              <a:rect l="0" t="0" r="r" b="b"/>
              <a:pathLst>
                <a:path w="198" h="30">
                  <a:moveTo>
                    <a:pt x="0" y="30"/>
                  </a:moveTo>
                  <a:lnTo>
                    <a:pt x="198" y="22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3F3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1" name="Freeform 101"/>
            <p:cNvSpPr>
              <a:spLocks/>
            </p:cNvSpPr>
            <p:nvPr/>
          </p:nvSpPr>
          <p:spPr bwMode="auto">
            <a:xfrm>
              <a:off x="4665" y="3290"/>
              <a:ext cx="49" cy="8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98" y="22"/>
                </a:cxn>
                <a:cxn ang="0">
                  <a:pos x="0" y="0"/>
                </a:cxn>
                <a:cxn ang="0">
                  <a:pos x="0" y="30"/>
                </a:cxn>
              </a:cxnLst>
              <a:rect l="0" t="0" r="r" b="b"/>
              <a:pathLst>
                <a:path w="198" h="30">
                  <a:moveTo>
                    <a:pt x="0" y="30"/>
                  </a:moveTo>
                  <a:lnTo>
                    <a:pt x="198" y="22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2" name="Freeform 102"/>
            <p:cNvSpPr>
              <a:spLocks/>
            </p:cNvSpPr>
            <p:nvPr/>
          </p:nvSpPr>
          <p:spPr bwMode="auto">
            <a:xfrm>
              <a:off x="4300" y="3643"/>
              <a:ext cx="292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3"/>
                </a:cxn>
                <a:cxn ang="0">
                  <a:pos x="0" y="75"/>
                </a:cxn>
                <a:cxn ang="0">
                  <a:pos x="5" y="90"/>
                </a:cxn>
                <a:cxn ang="0">
                  <a:pos x="24" y="106"/>
                </a:cxn>
                <a:cxn ang="0">
                  <a:pos x="42" y="115"/>
                </a:cxn>
                <a:cxn ang="0">
                  <a:pos x="64" y="126"/>
                </a:cxn>
                <a:cxn ang="0">
                  <a:pos x="94" y="134"/>
                </a:cxn>
                <a:cxn ang="0">
                  <a:pos x="134" y="143"/>
                </a:cxn>
                <a:cxn ang="0">
                  <a:pos x="178" y="151"/>
                </a:cxn>
                <a:cxn ang="0">
                  <a:pos x="233" y="163"/>
                </a:cxn>
                <a:cxn ang="0">
                  <a:pos x="303" y="168"/>
                </a:cxn>
                <a:cxn ang="0">
                  <a:pos x="384" y="176"/>
                </a:cxn>
                <a:cxn ang="0">
                  <a:pos x="477" y="182"/>
                </a:cxn>
                <a:cxn ang="0">
                  <a:pos x="579" y="185"/>
                </a:cxn>
                <a:cxn ang="0">
                  <a:pos x="685" y="182"/>
                </a:cxn>
                <a:cxn ang="0">
                  <a:pos x="777" y="179"/>
                </a:cxn>
                <a:cxn ang="0">
                  <a:pos x="855" y="174"/>
                </a:cxn>
                <a:cxn ang="0">
                  <a:pos x="922" y="163"/>
                </a:cxn>
                <a:cxn ang="0">
                  <a:pos x="981" y="157"/>
                </a:cxn>
                <a:cxn ang="0">
                  <a:pos x="1027" y="145"/>
                </a:cxn>
                <a:cxn ang="0">
                  <a:pos x="1067" y="134"/>
                </a:cxn>
                <a:cxn ang="0">
                  <a:pos x="1097" y="126"/>
                </a:cxn>
                <a:cxn ang="0">
                  <a:pos x="1119" y="115"/>
                </a:cxn>
                <a:cxn ang="0">
                  <a:pos x="1139" y="106"/>
                </a:cxn>
                <a:cxn ang="0">
                  <a:pos x="1156" y="90"/>
                </a:cxn>
                <a:cxn ang="0">
                  <a:pos x="1167" y="75"/>
                </a:cxn>
                <a:cxn ang="0">
                  <a:pos x="1167" y="73"/>
                </a:cxn>
                <a:cxn ang="0">
                  <a:pos x="1167" y="0"/>
                </a:cxn>
                <a:cxn ang="0">
                  <a:pos x="1167" y="3"/>
                </a:cxn>
                <a:cxn ang="0">
                  <a:pos x="1161" y="18"/>
                </a:cxn>
                <a:cxn ang="0">
                  <a:pos x="1142" y="34"/>
                </a:cxn>
                <a:cxn ang="0">
                  <a:pos x="1123" y="42"/>
                </a:cxn>
                <a:cxn ang="0">
                  <a:pos x="1100" y="53"/>
                </a:cxn>
                <a:cxn ang="0">
                  <a:pos x="1069" y="64"/>
                </a:cxn>
                <a:cxn ang="0">
                  <a:pos x="1031" y="70"/>
                </a:cxn>
                <a:cxn ang="0">
                  <a:pos x="983" y="79"/>
                </a:cxn>
                <a:cxn ang="0">
                  <a:pos x="925" y="90"/>
                </a:cxn>
                <a:cxn ang="0">
                  <a:pos x="858" y="95"/>
                </a:cxn>
                <a:cxn ang="0">
                  <a:pos x="780" y="104"/>
                </a:cxn>
                <a:cxn ang="0">
                  <a:pos x="685" y="110"/>
                </a:cxn>
                <a:cxn ang="0">
                  <a:pos x="579" y="112"/>
                </a:cxn>
                <a:cxn ang="0">
                  <a:pos x="477" y="110"/>
                </a:cxn>
                <a:cxn ang="0">
                  <a:pos x="384" y="106"/>
                </a:cxn>
                <a:cxn ang="0">
                  <a:pos x="303" y="99"/>
                </a:cxn>
                <a:cxn ang="0">
                  <a:pos x="237" y="90"/>
                </a:cxn>
                <a:cxn ang="0">
                  <a:pos x="181" y="84"/>
                </a:cxn>
                <a:cxn ang="0">
                  <a:pos x="134" y="73"/>
                </a:cxn>
                <a:cxn ang="0">
                  <a:pos x="94" y="64"/>
                </a:cxn>
                <a:cxn ang="0">
                  <a:pos x="66" y="53"/>
                </a:cxn>
                <a:cxn ang="0">
                  <a:pos x="44" y="42"/>
                </a:cxn>
                <a:cxn ang="0">
                  <a:pos x="24" y="34"/>
                </a:cxn>
                <a:cxn ang="0">
                  <a:pos x="5" y="18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167" h="185">
                  <a:moveTo>
                    <a:pt x="0" y="0"/>
                  </a:moveTo>
                  <a:lnTo>
                    <a:pt x="0" y="73"/>
                  </a:lnTo>
                  <a:lnTo>
                    <a:pt x="0" y="75"/>
                  </a:lnTo>
                  <a:lnTo>
                    <a:pt x="5" y="90"/>
                  </a:lnTo>
                  <a:lnTo>
                    <a:pt x="24" y="106"/>
                  </a:lnTo>
                  <a:lnTo>
                    <a:pt x="42" y="115"/>
                  </a:lnTo>
                  <a:lnTo>
                    <a:pt x="64" y="126"/>
                  </a:lnTo>
                  <a:lnTo>
                    <a:pt x="94" y="134"/>
                  </a:lnTo>
                  <a:lnTo>
                    <a:pt x="134" y="143"/>
                  </a:lnTo>
                  <a:lnTo>
                    <a:pt x="178" y="151"/>
                  </a:lnTo>
                  <a:lnTo>
                    <a:pt x="233" y="163"/>
                  </a:lnTo>
                  <a:lnTo>
                    <a:pt x="303" y="168"/>
                  </a:lnTo>
                  <a:lnTo>
                    <a:pt x="384" y="176"/>
                  </a:lnTo>
                  <a:lnTo>
                    <a:pt x="477" y="182"/>
                  </a:lnTo>
                  <a:lnTo>
                    <a:pt x="579" y="185"/>
                  </a:lnTo>
                  <a:lnTo>
                    <a:pt x="685" y="182"/>
                  </a:lnTo>
                  <a:lnTo>
                    <a:pt x="777" y="179"/>
                  </a:lnTo>
                  <a:lnTo>
                    <a:pt x="855" y="174"/>
                  </a:lnTo>
                  <a:lnTo>
                    <a:pt x="922" y="163"/>
                  </a:lnTo>
                  <a:lnTo>
                    <a:pt x="981" y="157"/>
                  </a:lnTo>
                  <a:lnTo>
                    <a:pt x="1027" y="145"/>
                  </a:lnTo>
                  <a:lnTo>
                    <a:pt x="1067" y="134"/>
                  </a:lnTo>
                  <a:lnTo>
                    <a:pt x="1097" y="126"/>
                  </a:lnTo>
                  <a:lnTo>
                    <a:pt x="1119" y="115"/>
                  </a:lnTo>
                  <a:lnTo>
                    <a:pt x="1139" y="106"/>
                  </a:lnTo>
                  <a:lnTo>
                    <a:pt x="1156" y="90"/>
                  </a:lnTo>
                  <a:lnTo>
                    <a:pt x="1167" y="75"/>
                  </a:lnTo>
                  <a:lnTo>
                    <a:pt x="1167" y="73"/>
                  </a:lnTo>
                  <a:lnTo>
                    <a:pt x="1167" y="0"/>
                  </a:lnTo>
                  <a:lnTo>
                    <a:pt x="1167" y="3"/>
                  </a:lnTo>
                  <a:lnTo>
                    <a:pt x="1161" y="18"/>
                  </a:lnTo>
                  <a:lnTo>
                    <a:pt x="1142" y="34"/>
                  </a:lnTo>
                  <a:lnTo>
                    <a:pt x="1123" y="42"/>
                  </a:lnTo>
                  <a:lnTo>
                    <a:pt x="1100" y="53"/>
                  </a:lnTo>
                  <a:lnTo>
                    <a:pt x="1069" y="64"/>
                  </a:lnTo>
                  <a:lnTo>
                    <a:pt x="1031" y="70"/>
                  </a:lnTo>
                  <a:lnTo>
                    <a:pt x="983" y="79"/>
                  </a:lnTo>
                  <a:lnTo>
                    <a:pt x="925" y="90"/>
                  </a:lnTo>
                  <a:lnTo>
                    <a:pt x="858" y="95"/>
                  </a:lnTo>
                  <a:lnTo>
                    <a:pt x="780" y="104"/>
                  </a:lnTo>
                  <a:lnTo>
                    <a:pt x="685" y="110"/>
                  </a:lnTo>
                  <a:lnTo>
                    <a:pt x="579" y="112"/>
                  </a:lnTo>
                  <a:lnTo>
                    <a:pt x="477" y="110"/>
                  </a:lnTo>
                  <a:lnTo>
                    <a:pt x="384" y="106"/>
                  </a:lnTo>
                  <a:lnTo>
                    <a:pt x="303" y="99"/>
                  </a:lnTo>
                  <a:lnTo>
                    <a:pt x="237" y="90"/>
                  </a:lnTo>
                  <a:lnTo>
                    <a:pt x="181" y="84"/>
                  </a:lnTo>
                  <a:lnTo>
                    <a:pt x="134" y="73"/>
                  </a:lnTo>
                  <a:lnTo>
                    <a:pt x="94" y="64"/>
                  </a:lnTo>
                  <a:lnTo>
                    <a:pt x="66" y="53"/>
                  </a:lnTo>
                  <a:lnTo>
                    <a:pt x="44" y="42"/>
                  </a:lnTo>
                  <a:lnTo>
                    <a:pt x="24" y="34"/>
                  </a:lnTo>
                  <a:lnTo>
                    <a:pt x="5" y="18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3" name="Freeform 103"/>
            <p:cNvSpPr>
              <a:spLocks/>
            </p:cNvSpPr>
            <p:nvPr/>
          </p:nvSpPr>
          <p:spPr bwMode="auto">
            <a:xfrm>
              <a:off x="4300" y="3643"/>
              <a:ext cx="292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3"/>
                </a:cxn>
                <a:cxn ang="0">
                  <a:pos x="0" y="75"/>
                </a:cxn>
                <a:cxn ang="0">
                  <a:pos x="5" y="90"/>
                </a:cxn>
                <a:cxn ang="0">
                  <a:pos x="24" y="106"/>
                </a:cxn>
                <a:cxn ang="0">
                  <a:pos x="42" y="115"/>
                </a:cxn>
                <a:cxn ang="0">
                  <a:pos x="64" y="126"/>
                </a:cxn>
                <a:cxn ang="0">
                  <a:pos x="94" y="134"/>
                </a:cxn>
                <a:cxn ang="0">
                  <a:pos x="134" y="143"/>
                </a:cxn>
                <a:cxn ang="0">
                  <a:pos x="178" y="151"/>
                </a:cxn>
                <a:cxn ang="0">
                  <a:pos x="233" y="163"/>
                </a:cxn>
                <a:cxn ang="0">
                  <a:pos x="303" y="168"/>
                </a:cxn>
                <a:cxn ang="0">
                  <a:pos x="384" y="176"/>
                </a:cxn>
                <a:cxn ang="0">
                  <a:pos x="477" y="182"/>
                </a:cxn>
                <a:cxn ang="0">
                  <a:pos x="579" y="185"/>
                </a:cxn>
                <a:cxn ang="0">
                  <a:pos x="685" y="182"/>
                </a:cxn>
                <a:cxn ang="0">
                  <a:pos x="777" y="179"/>
                </a:cxn>
                <a:cxn ang="0">
                  <a:pos x="855" y="174"/>
                </a:cxn>
                <a:cxn ang="0">
                  <a:pos x="922" y="163"/>
                </a:cxn>
                <a:cxn ang="0">
                  <a:pos x="981" y="157"/>
                </a:cxn>
                <a:cxn ang="0">
                  <a:pos x="1027" y="145"/>
                </a:cxn>
                <a:cxn ang="0">
                  <a:pos x="1067" y="134"/>
                </a:cxn>
                <a:cxn ang="0">
                  <a:pos x="1097" y="126"/>
                </a:cxn>
                <a:cxn ang="0">
                  <a:pos x="1119" y="115"/>
                </a:cxn>
                <a:cxn ang="0">
                  <a:pos x="1139" y="106"/>
                </a:cxn>
                <a:cxn ang="0">
                  <a:pos x="1156" y="90"/>
                </a:cxn>
                <a:cxn ang="0">
                  <a:pos x="1167" y="75"/>
                </a:cxn>
                <a:cxn ang="0">
                  <a:pos x="1167" y="73"/>
                </a:cxn>
                <a:cxn ang="0">
                  <a:pos x="1167" y="0"/>
                </a:cxn>
                <a:cxn ang="0">
                  <a:pos x="1167" y="3"/>
                </a:cxn>
                <a:cxn ang="0">
                  <a:pos x="1161" y="18"/>
                </a:cxn>
                <a:cxn ang="0">
                  <a:pos x="1142" y="34"/>
                </a:cxn>
                <a:cxn ang="0">
                  <a:pos x="1123" y="42"/>
                </a:cxn>
                <a:cxn ang="0">
                  <a:pos x="1100" y="53"/>
                </a:cxn>
                <a:cxn ang="0">
                  <a:pos x="1069" y="64"/>
                </a:cxn>
                <a:cxn ang="0">
                  <a:pos x="1031" y="70"/>
                </a:cxn>
                <a:cxn ang="0">
                  <a:pos x="983" y="79"/>
                </a:cxn>
                <a:cxn ang="0">
                  <a:pos x="925" y="90"/>
                </a:cxn>
                <a:cxn ang="0">
                  <a:pos x="858" y="95"/>
                </a:cxn>
                <a:cxn ang="0">
                  <a:pos x="780" y="104"/>
                </a:cxn>
                <a:cxn ang="0">
                  <a:pos x="685" y="110"/>
                </a:cxn>
                <a:cxn ang="0">
                  <a:pos x="579" y="112"/>
                </a:cxn>
                <a:cxn ang="0">
                  <a:pos x="477" y="110"/>
                </a:cxn>
                <a:cxn ang="0">
                  <a:pos x="384" y="106"/>
                </a:cxn>
                <a:cxn ang="0">
                  <a:pos x="303" y="99"/>
                </a:cxn>
                <a:cxn ang="0">
                  <a:pos x="237" y="90"/>
                </a:cxn>
                <a:cxn ang="0">
                  <a:pos x="181" y="84"/>
                </a:cxn>
                <a:cxn ang="0">
                  <a:pos x="134" y="73"/>
                </a:cxn>
                <a:cxn ang="0">
                  <a:pos x="94" y="64"/>
                </a:cxn>
                <a:cxn ang="0">
                  <a:pos x="66" y="53"/>
                </a:cxn>
                <a:cxn ang="0">
                  <a:pos x="44" y="42"/>
                </a:cxn>
                <a:cxn ang="0">
                  <a:pos x="24" y="34"/>
                </a:cxn>
                <a:cxn ang="0">
                  <a:pos x="5" y="18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167" h="185">
                  <a:moveTo>
                    <a:pt x="0" y="0"/>
                  </a:moveTo>
                  <a:lnTo>
                    <a:pt x="0" y="73"/>
                  </a:lnTo>
                  <a:lnTo>
                    <a:pt x="0" y="75"/>
                  </a:lnTo>
                  <a:lnTo>
                    <a:pt x="5" y="90"/>
                  </a:lnTo>
                  <a:lnTo>
                    <a:pt x="24" y="106"/>
                  </a:lnTo>
                  <a:lnTo>
                    <a:pt x="42" y="115"/>
                  </a:lnTo>
                  <a:lnTo>
                    <a:pt x="64" y="126"/>
                  </a:lnTo>
                  <a:lnTo>
                    <a:pt x="94" y="134"/>
                  </a:lnTo>
                  <a:lnTo>
                    <a:pt x="134" y="143"/>
                  </a:lnTo>
                  <a:lnTo>
                    <a:pt x="178" y="151"/>
                  </a:lnTo>
                  <a:lnTo>
                    <a:pt x="233" y="163"/>
                  </a:lnTo>
                  <a:lnTo>
                    <a:pt x="303" y="168"/>
                  </a:lnTo>
                  <a:lnTo>
                    <a:pt x="384" y="176"/>
                  </a:lnTo>
                  <a:lnTo>
                    <a:pt x="477" y="182"/>
                  </a:lnTo>
                  <a:lnTo>
                    <a:pt x="579" y="185"/>
                  </a:lnTo>
                  <a:lnTo>
                    <a:pt x="685" y="182"/>
                  </a:lnTo>
                  <a:lnTo>
                    <a:pt x="777" y="179"/>
                  </a:lnTo>
                  <a:lnTo>
                    <a:pt x="855" y="174"/>
                  </a:lnTo>
                  <a:lnTo>
                    <a:pt x="922" y="163"/>
                  </a:lnTo>
                  <a:lnTo>
                    <a:pt x="981" y="157"/>
                  </a:lnTo>
                  <a:lnTo>
                    <a:pt x="1027" y="145"/>
                  </a:lnTo>
                  <a:lnTo>
                    <a:pt x="1067" y="134"/>
                  </a:lnTo>
                  <a:lnTo>
                    <a:pt x="1097" y="126"/>
                  </a:lnTo>
                  <a:lnTo>
                    <a:pt x="1119" y="115"/>
                  </a:lnTo>
                  <a:lnTo>
                    <a:pt x="1139" y="106"/>
                  </a:lnTo>
                  <a:lnTo>
                    <a:pt x="1156" y="90"/>
                  </a:lnTo>
                  <a:lnTo>
                    <a:pt x="1167" y="75"/>
                  </a:lnTo>
                  <a:lnTo>
                    <a:pt x="1167" y="73"/>
                  </a:lnTo>
                  <a:lnTo>
                    <a:pt x="1167" y="0"/>
                  </a:lnTo>
                  <a:lnTo>
                    <a:pt x="1167" y="3"/>
                  </a:lnTo>
                  <a:lnTo>
                    <a:pt x="1161" y="18"/>
                  </a:lnTo>
                  <a:lnTo>
                    <a:pt x="1142" y="34"/>
                  </a:lnTo>
                  <a:lnTo>
                    <a:pt x="1123" y="42"/>
                  </a:lnTo>
                  <a:lnTo>
                    <a:pt x="1100" y="53"/>
                  </a:lnTo>
                  <a:lnTo>
                    <a:pt x="1069" y="64"/>
                  </a:lnTo>
                  <a:lnTo>
                    <a:pt x="1031" y="70"/>
                  </a:lnTo>
                  <a:lnTo>
                    <a:pt x="983" y="79"/>
                  </a:lnTo>
                  <a:lnTo>
                    <a:pt x="925" y="90"/>
                  </a:lnTo>
                  <a:lnTo>
                    <a:pt x="858" y="95"/>
                  </a:lnTo>
                  <a:lnTo>
                    <a:pt x="780" y="104"/>
                  </a:lnTo>
                  <a:lnTo>
                    <a:pt x="685" y="110"/>
                  </a:lnTo>
                  <a:lnTo>
                    <a:pt x="579" y="112"/>
                  </a:lnTo>
                  <a:lnTo>
                    <a:pt x="477" y="110"/>
                  </a:lnTo>
                  <a:lnTo>
                    <a:pt x="384" y="106"/>
                  </a:lnTo>
                  <a:lnTo>
                    <a:pt x="303" y="99"/>
                  </a:lnTo>
                  <a:lnTo>
                    <a:pt x="237" y="90"/>
                  </a:lnTo>
                  <a:lnTo>
                    <a:pt x="181" y="84"/>
                  </a:lnTo>
                  <a:lnTo>
                    <a:pt x="134" y="73"/>
                  </a:lnTo>
                  <a:lnTo>
                    <a:pt x="94" y="64"/>
                  </a:lnTo>
                  <a:lnTo>
                    <a:pt x="66" y="53"/>
                  </a:lnTo>
                  <a:lnTo>
                    <a:pt x="44" y="42"/>
                  </a:lnTo>
                  <a:lnTo>
                    <a:pt x="24" y="34"/>
                  </a:lnTo>
                  <a:lnTo>
                    <a:pt x="5" y="18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4" name="Freeform 104"/>
            <p:cNvSpPr>
              <a:spLocks/>
            </p:cNvSpPr>
            <p:nvPr/>
          </p:nvSpPr>
          <p:spPr bwMode="auto">
            <a:xfrm>
              <a:off x="4539" y="3604"/>
              <a:ext cx="1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"/>
                </a:cxn>
                <a:cxn ang="0">
                  <a:pos x="66" y="31"/>
                </a:cxn>
                <a:cxn ang="0">
                  <a:pos x="66" y="6"/>
                </a:cxn>
                <a:cxn ang="0">
                  <a:pos x="0" y="0"/>
                </a:cxn>
              </a:cxnLst>
              <a:rect l="0" t="0" r="r" b="b"/>
              <a:pathLst>
                <a:path w="66" h="31">
                  <a:moveTo>
                    <a:pt x="0" y="0"/>
                  </a:moveTo>
                  <a:lnTo>
                    <a:pt x="0" y="29"/>
                  </a:lnTo>
                  <a:lnTo>
                    <a:pt x="66" y="31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83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5" name="Freeform 105"/>
            <p:cNvSpPr>
              <a:spLocks/>
            </p:cNvSpPr>
            <p:nvPr/>
          </p:nvSpPr>
          <p:spPr bwMode="auto">
            <a:xfrm>
              <a:off x="4539" y="3604"/>
              <a:ext cx="1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"/>
                </a:cxn>
                <a:cxn ang="0">
                  <a:pos x="66" y="31"/>
                </a:cxn>
                <a:cxn ang="0">
                  <a:pos x="66" y="6"/>
                </a:cxn>
                <a:cxn ang="0">
                  <a:pos x="0" y="0"/>
                </a:cxn>
              </a:cxnLst>
              <a:rect l="0" t="0" r="r" b="b"/>
              <a:pathLst>
                <a:path w="66" h="31">
                  <a:moveTo>
                    <a:pt x="0" y="0"/>
                  </a:moveTo>
                  <a:lnTo>
                    <a:pt x="0" y="29"/>
                  </a:lnTo>
                  <a:lnTo>
                    <a:pt x="66" y="31"/>
                  </a:lnTo>
                  <a:lnTo>
                    <a:pt x="66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6" name="Freeform 106"/>
            <p:cNvSpPr>
              <a:spLocks/>
            </p:cNvSpPr>
            <p:nvPr/>
          </p:nvSpPr>
          <p:spPr bwMode="auto">
            <a:xfrm>
              <a:off x="4003" y="3816"/>
              <a:ext cx="645" cy="159"/>
            </a:xfrm>
            <a:custGeom>
              <a:avLst/>
              <a:gdLst/>
              <a:ahLst/>
              <a:cxnLst>
                <a:cxn ang="0">
                  <a:pos x="2580" y="279"/>
                </a:cxn>
                <a:cxn ang="0">
                  <a:pos x="370" y="0"/>
                </a:cxn>
                <a:cxn ang="0">
                  <a:pos x="3" y="303"/>
                </a:cxn>
                <a:cxn ang="0">
                  <a:pos x="0" y="312"/>
                </a:cxn>
                <a:cxn ang="0">
                  <a:pos x="9" y="323"/>
                </a:cxn>
                <a:cxn ang="0">
                  <a:pos x="20" y="325"/>
                </a:cxn>
                <a:cxn ang="0">
                  <a:pos x="25" y="328"/>
                </a:cxn>
                <a:cxn ang="0">
                  <a:pos x="2276" y="635"/>
                </a:cxn>
                <a:cxn ang="0">
                  <a:pos x="2293" y="635"/>
                </a:cxn>
                <a:cxn ang="0">
                  <a:pos x="2309" y="633"/>
                </a:cxn>
                <a:cxn ang="0">
                  <a:pos x="2324" y="620"/>
                </a:cxn>
                <a:cxn ang="0">
                  <a:pos x="2327" y="618"/>
                </a:cxn>
                <a:cxn ang="0">
                  <a:pos x="2580" y="279"/>
                </a:cxn>
              </a:cxnLst>
              <a:rect l="0" t="0" r="r" b="b"/>
              <a:pathLst>
                <a:path w="2580" h="635">
                  <a:moveTo>
                    <a:pt x="2580" y="279"/>
                  </a:moveTo>
                  <a:lnTo>
                    <a:pt x="370" y="0"/>
                  </a:lnTo>
                  <a:lnTo>
                    <a:pt x="3" y="303"/>
                  </a:lnTo>
                  <a:lnTo>
                    <a:pt x="0" y="312"/>
                  </a:lnTo>
                  <a:lnTo>
                    <a:pt x="9" y="323"/>
                  </a:lnTo>
                  <a:lnTo>
                    <a:pt x="20" y="325"/>
                  </a:lnTo>
                  <a:lnTo>
                    <a:pt x="25" y="328"/>
                  </a:lnTo>
                  <a:lnTo>
                    <a:pt x="2276" y="635"/>
                  </a:lnTo>
                  <a:lnTo>
                    <a:pt x="2293" y="635"/>
                  </a:lnTo>
                  <a:lnTo>
                    <a:pt x="2309" y="633"/>
                  </a:lnTo>
                  <a:lnTo>
                    <a:pt x="2324" y="620"/>
                  </a:lnTo>
                  <a:lnTo>
                    <a:pt x="2327" y="618"/>
                  </a:lnTo>
                  <a:lnTo>
                    <a:pt x="2580" y="279"/>
                  </a:lnTo>
                  <a:close/>
                </a:path>
              </a:pathLst>
            </a:custGeom>
            <a:solidFill>
              <a:srgbClr val="E8E8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7" name="Freeform 107"/>
            <p:cNvSpPr>
              <a:spLocks/>
            </p:cNvSpPr>
            <p:nvPr/>
          </p:nvSpPr>
          <p:spPr bwMode="auto">
            <a:xfrm>
              <a:off x="4003" y="3816"/>
              <a:ext cx="645" cy="159"/>
            </a:xfrm>
            <a:custGeom>
              <a:avLst/>
              <a:gdLst/>
              <a:ahLst/>
              <a:cxnLst>
                <a:cxn ang="0">
                  <a:pos x="2580" y="279"/>
                </a:cxn>
                <a:cxn ang="0">
                  <a:pos x="370" y="0"/>
                </a:cxn>
                <a:cxn ang="0">
                  <a:pos x="3" y="303"/>
                </a:cxn>
                <a:cxn ang="0">
                  <a:pos x="0" y="312"/>
                </a:cxn>
                <a:cxn ang="0">
                  <a:pos x="9" y="323"/>
                </a:cxn>
                <a:cxn ang="0">
                  <a:pos x="20" y="325"/>
                </a:cxn>
                <a:cxn ang="0">
                  <a:pos x="25" y="328"/>
                </a:cxn>
                <a:cxn ang="0">
                  <a:pos x="2276" y="635"/>
                </a:cxn>
                <a:cxn ang="0">
                  <a:pos x="2293" y="635"/>
                </a:cxn>
                <a:cxn ang="0">
                  <a:pos x="2309" y="633"/>
                </a:cxn>
                <a:cxn ang="0">
                  <a:pos x="2324" y="620"/>
                </a:cxn>
                <a:cxn ang="0">
                  <a:pos x="2327" y="618"/>
                </a:cxn>
                <a:cxn ang="0">
                  <a:pos x="2580" y="279"/>
                </a:cxn>
              </a:cxnLst>
              <a:rect l="0" t="0" r="r" b="b"/>
              <a:pathLst>
                <a:path w="2580" h="635">
                  <a:moveTo>
                    <a:pt x="2580" y="279"/>
                  </a:moveTo>
                  <a:lnTo>
                    <a:pt x="370" y="0"/>
                  </a:lnTo>
                  <a:lnTo>
                    <a:pt x="3" y="303"/>
                  </a:lnTo>
                  <a:lnTo>
                    <a:pt x="0" y="312"/>
                  </a:lnTo>
                  <a:lnTo>
                    <a:pt x="9" y="323"/>
                  </a:lnTo>
                  <a:lnTo>
                    <a:pt x="20" y="325"/>
                  </a:lnTo>
                  <a:lnTo>
                    <a:pt x="25" y="328"/>
                  </a:lnTo>
                  <a:lnTo>
                    <a:pt x="2276" y="635"/>
                  </a:lnTo>
                  <a:lnTo>
                    <a:pt x="2293" y="635"/>
                  </a:lnTo>
                  <a:lnTo>
                    <a:pt x="2309" y="633"/>
                  </a:lnTo>
                  <a:lnTo>
                    <a:pt x="2324" y="620"/>
                  </a:lnTo>
                  <a:lnTo>
                    <a:pt x="2327" y="618"/>
                  </a:lnTo>
                  <a:lnTo>
                    <a:pt x="2580" y="279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8" name="Freeform 108"/>
            <p:cNvSpPr>
              <a:spLocks/>
            </p:cNvSpPr>
            <p:nvPr/>
          </p:nvSpPr>
          <p:spPr bwMode="auto">
            <a:xfrm>
              <a:off x="4023" y="3807"/>
              <a:ext cx="611" cy="153"/>
            </a:xfrm>
            <a:custGeom>
              <a:avLst/>
              <a:gdLst/>
              <a:ahLst/>
              <a:cxnLst>
                <a:cxn ang="0">
                  <a:pos x="2443" y="251"/>
                </a:cxn>
                <a:cxn ang="0">
                  <a:pos x="385" y="0"/>
                </a:cxn>
                <a:cxn ang="0">
                  <a:pos x="0" y="321"/>
                </a:cxn>
                <a:cxn ang="0">
                  <a:pos x="2176" y="613"/>
                </a:cxn>
                <a:cxn ang="0">
                  <a:pos x="2443" y="251"/>
                </a:cxn>
              </a:cxnLst>
              <a:rect l="0" t="0" r="r" b="b"/>
              <a:pathLst>
                <a:path w="2443" h="613">
                  <a:moveTo>
                    <a:pt x="2443" y="251"/>
                  </a:moveTo>
                  <a:lnTo>
                    <a:pt x="385" y="0"/>
                  </a:lnTo>
                  <a:lnTo>
                    <a:pt x="0" y="321"/>
                  </a:lnTo>
                  <a:lnTo>
                    <a:pt x="2176" y="613"/>
                  </a:lnTo>
                  <a:lnTo>
                    <a:pt x="2443" y="251"/>
                  </a:lnTo>
                  <a:close/>
                </a:path>
              </a:pathLst>
            </a:custGeom>
            <a:solidFill>
              <a:srgbClr val="E8E8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9" name="Freeform 109"/>
            <p:cNvSpPr>
              <a:spLocks/>
            </p:cNvSpPr>
            <p:nvPr/>
          </p:nvSpPr>
          <p:spPr bwMode="auto">
            <a:xfrm>
              <a:off x="4023" y="3807"/>
              <a:ext cx="611" cy="153"/>
            </a:xfrm>
            <a:custGeom>
              <a:avLst/>
              <a:gdLst/>
              <a:ahLst/>
              <a:cxnLst>
                <a:cxn ang="0">
                  <a:pos x="2443" y="251"/>
                </a:cxn>
                <a:cxn ang="0">
                  <a:pos x="385" y="0"/>
                </a:cxn>
                <a:cxn ang="0">
                  <a:pos x="0" y="321"/>
                </a:cxn>
                <a:cxn ang="0">
                  <a:pos x="2176" y="613"/>
                </a:cxn>
                <a:cxn ang="0">
                  <a:pos x="2443" y="251"/>
                </a:cxn>
              </a:cxnLst>
              <a:rect l="0" t="0" r="r" b="b"/>
              <a:pathLst>
                <a:path w="2443" h="613">
                  <a:moveTo>
                    <a:pt x="2443" y="251"/>
                  </a:moveTo>
                  <a:lnTo>
                    <a:pt x="385" y="0"/>
                  </a:lnTo>
                  <a:lnTo>
                    <a:pt x="0" y="321"/>
                  </a:lnTo>
                  <a:lnTo>
                    <a:pt x="2176" y="613"/>
                  </a:lnTo>
                  <a:lnTo>
                    <a:pt x="2443" y="251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0" name="Freeform 110"/>
            <p:cNvSpPr>
              <a:spLocks/>
            </p:cNvSpPr>
            <p:nvPr/>
          </p:nvSpPr>
          <p:spPr bwMode="auto">
            <a:xfrm>
              <a:off x="4003" y="3893"/>
              <a:ext cx="576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8"/>
                </a:cxn>
                <a:cxn ang="0">
                  <a:pos x="14" y="16"/>
                </a:cxn>
                <a:cxn ang="0">
                  <a:pos x="22" y="19"/>
                </a:cxn>
                <a:cxn ang="0">
                  <a:pos x="25" y="19"/>
                </a:cxn>
                <a:cxn ang="0">
                  <a:pos x="2276" y="326"/>
                </a:cxn>
                <a:cxn ang="0">
                  <a:pos x="2304" y="326"/>
                </a:cxn>
                <a:cxn ang="0">
                  <a:pos x="2304" y="388"/>
                </a:cxn>
                <a:cxn ang="0">
                  <a:pos x="2276" y="388"/>
                </a:cxn>
                <a:cxn ang="0">
                  <a:pos x="25" y="80"/>
                </a:cxn>
                <a:cxn ang="0">
                  <a:pos x="22" y="80"/>
                </a:cxn>
                <a:cxn ang="0">
                  <a:pos x="14" y="78"/>
                </a:cxn>
                <a:cxn ang="0">
                  <a:pos x="3" y="69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2304" h="388">
                  <a:moveTo>
                    <a:pt x="0" y="0"/>
                  </a:moveTo>
                  <a:lnTo>
                    <a:pt x="3" y="8"/>
                  </a:lnTo>
                  <a:lnTo>
                    <a:pt x="14" y="16"/>
                  </a:lnTo>
                  <a:lnTo>
                    <a:pt x="22" y="19"/>
                  </a:lnTo>
                  <a:lnTo>
                    <a:pt x="25" y="19"/>
                  </a:lnTo>
                  <a:lnTo>
                    <a:pt x="2276" y="326"/>
                  </a:lnTo>
                  <a:lnTo>
                    <a:pt x="2304" y="326"/>
                  </a:lnTo>
                  <a:lnTo>
                    <a:pt x="2304" y="388"/>
                  </a:lnTo>
                  <a:lnTo>
                    <a:pt x="2276" y="388"/>
                  </a:lnTo>
                  <a:lnTo>
                    <a:pt x="25" y="80"/>
                  </a:lnTo>
                  <a:lnTo>
                    <a:pt x="22" y="80"/>
                  </a:lnTo>
                  <a:lnTo>
                    <a:pt x="14" y="78"/>
                  </a:lnTo>
                  <a:lnTo>
                    <a:pt x="3" y="69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1" name="Freeform 111"/>
            <p:cNvSpPr>
              <a:spLocks/>
            </p:cNvSpPr>
            <p:nvPr/>
          </p:nvSpPr>
          <p:spPr bwMode="auto">
            <a:xfrm>
              <a:off x="4003" y="3893"/>
              <a:ext cx="576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8"/>
                </a:cxn>
                <a:cxn ang="0">
                  <a:pos x="14" y="16"/>
                </a:cxn>
                <a:cxn ang="0">
                  <a:pos x="22" y="19"/>
                </a:cxn>
                <a:cxn ang="0">
                  <a:pos x="25" y="19"/>
                </a:cxn>
                <a:cxn ang="0">
                  <a:pos x="2276" y="326"/>
                </a:cxn>
                <a:cxn ang="0">
                  <a:pos x="2304" y="326"/>
                </a:cxn>
                <a:cxn ang="0">
                  <a:pos x="2304" y="388"/>
                </a:cxn>
                <a:cxn ang="0">
                  <a:pos x="2276" y="388"/>
                </a:cxn>
                <a:cxn ang="0">
                  <a:pos x="25" y="80"/>
                </a:cxn>
                <a:cxn ang="0">
                  <a:pos x="22" y="80"/>
                </a:cxn>
                <a:cxn ang="0">
                  <a:pos x="14" y="78"/>
                </a:cxn>
                <a:cxn ang="0">
                  <a:pos x="3" y="69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2304" h="388">
                  <a:moveTo>
                    <a:pt x="0" y="0"/>
                  </a:moveTo>
                  <a:lnTo>
                    <a:pt x="3" y="8"/>
                  </a:lnTo>
                  <a:lnTo>
                    <a:pt x="14" y="16"/>
                  </a:lnTo>
                  <a:lnTo>
                    <a:pt x="22" y="19"/>
                  </a:lnTo>
                  <a:lnTo>
                    <a:pt x="25" y="19"/>
                  </a:lnTo>
                  <a:lnTo>
                    <a:pt x="2276" y="326"/>
                  </a:lnTo>
                  <a:lnTo>
                    <a:pt x="2304" y="326"/>
                  </a:lnTo>
                  <a:lnTo>
                    <a:pt x="2304" y="388"/>
                  </a:lnTo>
                  <a:lnTo>
                    <a:pt x="2276" y="388"/>
                  </a:lnTo>
                  <a:lnTo>
                    <a:pt x="25" y="80"/>
                  </a:lnTo>
                  <a:lnTo>
                    <a:pt x="22" y="80"/>
                  </a:lnTo>
                  <a:lnTo>
                    <a:pt x="14" y="78"/>
                  </a:lnTo>
                  <a:lnTo>
                    <a:pt x="3" y="69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2" name="Freeform 112"/>
            <p:cNvSpPr>
              <a:spLocks/>
            </p:cNvSpPr>
            <p:nvPr/>
          </p:nvSpPr>
          <p:spPr bwMode="auto">
            <a:xfrm>
              <a:off x="4579" y="3886"/>
              <a:ext cx="69" cy="104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76" y="60"/>
                </a:cxn>
                <a:cxn ang="0">
                  <a:pos x="23" y="400"/>
                </a:cxn>
                <a:cxn ang="0">
                  <a:pos x="0" y="418"/>
                </a:cxn>
                <a:cxn ang="0">
                  <a:pos x="0" y="356"/>
                </a:cxn>
                <a:cxn ang="0">
                  <a:pos x="23" y="339"/>
                </a:cxn>
                <a:cxn ang="0">
                  <a:pos x="276" y="0"/>
                </a:cxn>
              </a:cxnLst>
              <a:rect l="0" t="0" r="r" b="b"/>
              <a:pathLst>
                <a:path w="276" h="418">
                  <a:moveTo>
                    <a:pt x="276" y="0"/>
                  </a:moveTo>
                  <a:lnTo>
                    <a:pt x="276" y="60"/>
                  </a:lnTo>
                  <a:lnTo>
                    <a:pt x="23" y="400"/>
                  </a:lnTo>
                  <a:lnTo>
                    <a:pt x="0" y="418"/>
                  </a:lnTo>
                  <a:lnTo>
                    <a:pt x="0" y="356"/>
                  </a:lnTo>
                  <a:lnTo>
                    <a:pt x="23" y="339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3" name="Freeform 113"/>
            <p:cNvSpPr>
              <a:spLocks/>
            </p:cNvSpPr>
            <p:nvPr/>
          </p:nvSpPr>
          <p:spPr bwMode="auto">
            <a:xfrm>
              <a:off x="4579" y="3886"/>
              <a:ext cx="69" cy="104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76" y="60"/>
                </a:cxn>
                <a:cxn ang="0">
                  <a:pos x="23" y="400"/>
                </a:cxn>
                <a:cxn ang="0">
                  <a:pos x="0" y="418"/>
                </a:cxn>
                <a:cxn ang="0">
                  <a:pos x="0" y="356"/>
                </a:cxn>
                <a:cxn ang="0">
                  <a:pos x="23" y="339"/>
                </a:cxn>
                <a:cxn ang="0">
                  <a:pos x="276" y="0"/>
                </a:cxn>
              </a:cxnLst>
              <a:rect l="0" t="0" r="r" b="b"/>
              <a:pathLst>
                <a:path w="276" h="418">
                  <a:moveTo>
                    <a:pt x="276" y="0"/>
                  </a:moveTo>
                  <a:lnTo>
                    <a:pt x="276" y="60"/>
                  </a:lnTo>
                  <a:lnTo>
                    <a:pt x="23" y="400"/>
                  </a:lnTo>
                  <a:lnTo>
                    <a:pt x="0" y="418"/>
                  </a:lnTo>
                  <a:lnTo>
                    <a:pt x="0" y="356"/>
                  </a:lnTo>
                  <a:lnTo>
                    <a:pt x="23" y="339"/>
                  </a:lnTo>
                  <a:lnTo>
                    <a:pt x="276" y="0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4" name="Freeform 114"/>
            <p:cNvSpPr>
              <a:spLocks/>
            </p:cNvSpPr>
            <p:nvPr/>
          </p:nvSpPr>
          <p:spPr bwMode="auto">
            <a:xfrm>
              <a:off x="4567" y="3870"/>
              <a:ext cx="68" cy="90"/>
            </a:xfrm>
            <a:custGeom>
              <a:avLst/>
              <a:gdLst/>
              <a:ahLst/>
              <a:cxnLst>
                <a:cxn ang="0">
                  <a:pos x="267" y="0"/>
                </a:cxn>
                <a:cxn ang="0">
                  <a:pos x="270" y="56"/>
                </a:cxn>
                <a:cxn ang="0">
                  <a:pos x="245" y="56"/>
                </a:cxn>
                <a:cxn ang="0">
                  <a:pos x="0" y="362"/>
                </a:cxn>
                <a:cxn ang="0">
                  <a:pos x="267" y="0"/>
                </a:cxn>
              </a:cxnLst>
              <a:rect l="0" t="0" r="r" b="b"/>
              <a:pathLst>
                <a:path w="270" h="362">
                  <a:moveTo>
                    <a:pt x="267" y="0"/>
                  </a:moveTo>
                  <a:lnTo>
                    <a:pt x="270" y="56"/>
                  </a:lnTo>
                  <a:lnTo>
                    <a:pt x="245" y="56"/>
                  </a:lnTo>
                  <a:lnTo>
                    <a:pt x="0" y="362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5" name="Freeform 115"/>
            <p:cNvSpPr>
              <a:spLocks/>
            </p:cNvSpPr>
            <p:nvPr/>
          </p:nvSpPr>
          <p:spPr bwMode="auto">
            <a:xfrm>
              <a:off x="4567" y="3870"/>
              <a:ext cx="68" cy="90"/>
            </a:xfrm>
            <a:custGeom>
              <a:avLst/>
              <a:gdLst/>
              <a:ahLst/>
              <a:cxnLst>
                <a:cxn ang="0">
                  <a:pos x="267" y="0"/>
                </a:cxn>
                <a:cxn ang="0">
                  <a:pos x="270" y="56"/>
                </a:cxn>
                <a:cxn ang="0">
                  <a:pos x="245" y="56"/>
                </a:cxn>
                <a:cxn ang="0">
                  <a:pos x="0" y="362"/>
                </a:cxn>
                <a:cxn ang="0">
                  <a:pos x="267" y="0"/>
                </a:cxn>
              </a:cxnLst>
              <a:rect l="0" t="0" r="r" b="b"/>
              <a:pathLst>
                <a:path w="270" h="362">
                  <a:moveTo>
                    <a:pt x="267" y="0"/>
                  </a:moveTo>
                  <a:lnTo>
                    <a:pt x="270" y="56"/>
                  </a:lnTo>
                  <a:lnTo>
                    <a:pt x="245" y="56"/>
                  </a:lnTo>
                  <a:lnTo>
                    <a:pt x="0" y="362"/>
                  </a:lnTo>
                  <a:lnTo>
                    <a:pt x="267" y="0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6" name="Freeform 116"/>
            <p:cNvSpPr>
              <a:spLocks noEditPoints="1"/>
            </p:cNvSpPr>
            <p:nvPr/>
          </p:nvSpPr>
          <p:spPr bwMode="auto">
            <a:xfrm>
              <a:off x="4222" y="3266"/>
              <a:ext cx="356" cy="315"/>
            </a:xfrm>
            <a:custGeom>
              <a:avLst/>
              <a:gdLst/>
              <a:ahLst/>
              <a:cxnLst>
                <a:cxn ang="0">
                  <a:pos x="1324" y="1223"/>
                </a:cxn>
                <a:cxn ang="0">
                  <a:pos x="1329" y="1223"/>
                </a:cxn>
                <a:cxn ang="0">
                  <a:pos x="1348" y="1220"/>
                </a:cxn>
                <a:cxn ang="0">
                  <a:pos x="1362" y="1207"/>
                </a:cxn>
                <a:cxn ang="0">
                  <a:pos x="1368" y="1196"/>
                </a:cxn>
                <a:cxn ang="0">
                  <a:pos x="1373" y="1179"/>
                </a:cxn>
                <a:cxn ang="0">
                  <a:pos x="1404" y="137"/>
                </a:cxn>
                <a:cxn ang="0">
                  <a:pos x="1404" y="108"/>
                </a:cxn>
                <a:cxn ang="0">
                  <a:pos x="1393" y="84"/>
                </a:cxn>
                <a:cxn ang="0">
                  <a:pos x="1379" y="78"/>
                </a:cxn>
                <a:cxn ang="0">
                  <a:pos x="1362" y="75"/>
                </a:cxn>
                <a:cxn ang="0">
                  <a:pos x="125" y="22"/>
                </a:cxn>
                <a:cxn ang="0">
                  <a:pos x="103" y="22"/>
                </a:cxn>
                <a:cxn ang="0">
                  <a:pos x="92" y="31"/>
                </a:cxn>
                <a:cxn ang="0">
                  <a:pos x="75" y="44"/>
                </a:cxn>
                <a:cxn ang="0">
                  <a:pos x="69" y="64"/>
                </a:cxn>
                <a:cxn ang="0">
                  <a:pos x="69" y="69"/>
                </a:cxn>
                <a:cxn ang="0">
                  <a:pos x="27" y="1051"/>
                </a:cxn>
                <a:cxn ang="0">
                  <a:pos x="27" y="1069"/>
                </a:cxn>
                <a:cxn ang="0">
                  <a:pos x="33" y="1087"/>
                </a:cxn>
                <a:cxn ang="0">
                  <a:pos x="50" y="1104"/>
                </a:cxn>
                <a:cxn ang="0">
                  <a:pos x="67" y="1111"/>
                </a:cxn>
                <a:cxn ang="0">
                  <a:pos x="73" y="1111"/>
                </a:cxn>
                <a:cxn ang="0">
                  <a:pos x="1324" y="1223"/>
                </a:cxn>
                <a:cxn ang="0">
                  <a:pos x="1337" y="1260"/>
                </a:cxn>
                <a:cxn ang="0">
                  <a:pos x="1346" y="1260"/>
                </a:cxn>
                <a:cxn ang="0">
                  <a:pos x="1362" y="1256"/>
                </a:cxn>
                <a:cxn ang="0">
                  <a:pos x="1382" y="1240"/>
                </a:cxn>
                <a:cxn ang="0">
                  <a:pos x="1388" y="1227"/>
                </a:cxn>
                <a:cxn ang="0">
                  <a:pos x="1393" y="1209"/>
                </a:cxn>
                <a:cxn ang="0">
                  <a:pos x="1423" y="119"/>
                </a:cxn>
                <a:cxn ang="0">
                  <a:pos x="1423" y="86"/>
                </a:cxn>
                <a:cxn ang="0">
                  <a:pos x="1410" y="64"/>
                </a:cxn>
                <a:cxn ang="0">
                  <a:pos x="1399" y="55"/>
                </a:cxn>
                <a:cxn ang="0">
                  <a:pos x="1382" y="53"/>
                </a:cxn>
                <a:cxn ang="0">
                  <a:pos x="100" y="0"/>
                </a:cxn>
                <a:cxn ang="0">
                  <a:pos x="78" y="0"/>
                </a:cxn>
                <a:cxn ang="0">
                  <a:pos x="67" y="5"/>
                </a:cxn>
                <a:cxn ang="0">
                  <a:pos x="47" y="22"/>
                </a:cxn>
                <a:cxn ang="0">
                  <a:pos x="42" y="42"/>
                </a:cxn>
                <a:cxn ang="0">
                  <a:pos x="42" y="47"/>
                </a:cxn>
                <a:cxn ang="0">
                  <a:pos x="0" y="1075"/>
                </a:cxn>
                <a:cxn ang="0">
                  <a:pos x="0" y="1095"/>
                </a:cxn>
                <a:cxn ang="0">
                  <a:pos x="5" y="1111"/>
                </a:cxn>
                <a:cxn ang="0">
                  <a:pos x="22" y="1131"/>
                </a:cxn>
                <a:cxn ang="0">
                  <a:pos x="42" y="1142"/>
                </a:cxn>
                <a:cxn ang="0">
                  <a:pos x="47" y="1142"/>
                </a:cxn>
                <a:cxn ang="0">
                  <a:pos x="1337" y="1260"/>
                </a:cxn>
              </a:cxnLst>
              <a:rect l="0" t="0" r="r" b="b"/>
              <a:pathLst>
                <a:path w="1423" h="1260">
                  <a:moveTo>
                    <a:pt x="1324" y="1223"/>
                  </a:moveTo>
                  <a:lnTo>
                    <a:pt x="1329" y="1223"/>
                  </a:lnTo>
                  <a:lnTo>
                    <a:pt x="1348" y="1220"/>
                  </a:lnTo>
                  <a:lnTo>
                    <a:pt x="1362" y="1207"/>
                  </a:lnTo>
                  <a:lnTo>
                    <a:pt x="1368" y="1196"/>
                  </a:lnTo>
                  <a:lnTo>
                    <a:pt x="1373" y="1179"/>
                  </a:lnTo>
                  <a:lnTo>
                    <a:pt x="1404" y="137"/>
                  </a:lnTo>
                  <a:lnTo>
                    <a:pt x="1404" y="108"/>
                  </a:lnTo>
                  <a:lnTo>
                    <a:pt x="1393" y="84"/>
                  </a:lnTo>
                  <a:lnTo>
                    <a:pt x="1379" y="78"/>
                  </a:lnTo>
                  <a:lnTo>
                    <a:pt x="1362" y="75"/>
                  </a:lnTo>
                  <a:lnTo>
                    <a:pt x="125" y="22"/>
                  </a:lnTo>
                  <a:lnTo>
                    <a:pt x="103" y="22"/>
                  </a:lnTo>
                  <a:lnTo>
                    <a:pt x="92" y="31"/>
                  </a:lnTo>
                  <a:lnTo>
                    <a:pt x="75" y="44"/>
                  </a:lnTo>
                  <a:lnTo>
                    <a:pt x="69" y="64"/>
                  </a:lnTo>
                  <a:lnTo>
                    <a:pt x="69" y="69"/>
                  </a:lnTo>
                  <a:lnTo>
                    <a:pt x="27" y="1051"/>
                  </a:lnTo>
                  <a:lnTo>
                    <a:pt x="27" y="1069"/>
                  </a:lnTo>
                  <a:lnTo>
                    <a:pt x="33" y="1087"/>
                  </a:lnTo>
                  <a:lnTo>
                    <a:pt x="50" y="1104"/>
                  </a:lnTo>
                  <a:lnTo>
                    <a:pt x="67" y="1111"/>
                  </a:lnTo>
                  <a:lnTo>
                    <a:pt x="73" y="1111"/>
                  </a:lnTo>
                  <a:lnTo>
                    <a:pt x="1324" y="1223"/>
                  </a:lnTo>
                  <a:close/>
                  <a:moveTo>
                    <a:pt x="1337" y="1260"/>
                  </a:moveTo>
                  <a:lnTo>
                    <a:pt x="1346" y="1260"/>
                  </a:lnTo>
                  <a:lnTo>
                    <a:pt x="1362" y="1256"/>
                  </a:lnTo>
                  <a:lnTo>
                    <a:pt x="1382" y="1240"/>
                  </a:lnTo>
                  <a:lnTo>
                    <a:pt x="1388" y="1227"/>
                  </a:lnTo>
                  <a:lnTo>
                    <a:pt x="1393" y="1209"/>
                  </a:lnTo>
                  <a:lnTo>
                    <a:pt x="1423" y="119"/>
                  </a:lnTo>
                  <a:lnTo>
                    <a:pt x="1423" y="86"/>
                  </a:lnTo>
                  <a:lnTo>
                    <a:pt x="1410" y="64"/>
                  </a:lnTo>
                  <a:lnTo>
                    <a:pt x="1399" y="55"/>
                  </a:lnTo>
                  <a:lnTo>
                    <a:pt x="1382" y="53"/>
                  </a:lnTo>
                  <a:lnTo>
                    <a:pt x="100" y="0"/>
                  </a:lnTo>
                  <a:lnTo>
                    <a:pt x="78" y="0"/>
                  </a:lnTo>
                  <a:lnTo>
                    <a:pt x="67" y="5"/>
                  </a:lnTo>
                  <a:lnTo>
                    <a:pt x="47" y="22"/>
                  </a:lnTo>
                  <a:lnTo>
                    <a:pt x="42" y="42"/>
                  </a:lnTo>
                  <a:lnTo>
                    <a:pt x="42" y="47"/>
                  </a:lnTo>
                  <a:lnTo>
                    <a:pt x="0" y="1075"/>
                  </a:lnTo>
                  <a:lnTo>
                    <a:pt x="0" y="1095"/>
                  </a:lnTo>
                  <a:lnTo>
                    <a:pt x="5" y="1111"/>
                  </a:lnTo>
                  <a:lnTo>
                    <a:pt x="22" y="1131"/>
                  </a:lnTo>
                  <a:lnTo>
                    <a:pt x="42" y="1142"/>
                  </a:lnTo>
                  <a:lnTo>
                    <a:pt x="47" y="1142"/>
                  </a:lnTo>
                  <a:lnTo>
                    <a:pt x="1337" y="1260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7" name="Freeform 117"/>
            <p:cNvSpPr>
              <a:spLocks/>
            </p:cNvSpPr>
            <p:nvPr/>
          </p:nvSpPr>
          <p:spPr bwMode="auto">
            <a:xfrm>
              <a:off x="4229" y="3272"/>
              <a:ext cx="344" cy="300"/>
            </a:xfrm>
            <a:custGeom>
              <a:avLst/>
              <a:gdLst/>
              <a:ahLst/>
              <a:cxnLst>
                <a:cxn ang="0">
                  <a:pos x="1293" y="1201"/>
                </a:cxn>
                <a:cxn ang="0">
                  <a:pos x="1302" y="1201"/>
                </a:cxn>
                <a:cxn ang="0">
                  <a:pos x="1319" y="1198"/>
                </a:cxn>
                <a:cxn ang="0">
                  <a:pos x="1335" y="1185"/>
                </a:cxn>
                <a:cxn ang="0">
                  <a:pos x="1341" y="1174"/>
                </a:cxn>
                <a:cxn ang="0">
                  <a:pos x="1346" y="1157"/>
                </a:cxn>
                <a:cxn ang="0">
                  <a:pos x="1377" y="115"/>
                </a:cxn>
                <a:cxn ang="0">
                  <a:pos x="1377" y="86"/>
                </a:cxn>
                <a:cxn ang="0">
                  <a:pos x="1363" y="62"/>
                </a:cxn>
                <a:cxn ang="0">
                  <a:pos x="1352" y="56"/>
                </a:cxn>
                <a:cxn ang="0">
                  <a:pos x="1335" y="53"/>
                </a:cxn>
                <a:cxn ang="0">
                  <a:pos x="98" y="0"/>
                </a:cxn>
                <a:cxn ang="0">
                  <a:pos x="76" y="0"/>
                </a:cxn>
                <a:cxn ang="0">
                  <a:pos x="65" y="9"/>
                </a:cxn>
                <a:cxn ang="0">
                  <a:pos x="48" y="22"/>
                </a:cxn>
                <a:cxn ang="0">
                  <a:pos x="40" y="42"/>
                </a:cxn>
                <a:cxn ang="0">
                  <a:pos x="40" y="47"/>
                </a:cxn>
                <a:cxn ang="0">
                  <a:pos x="0" y="1029"/>
                </a:cxn>
                <a:cxn ang="0">
                  <a:pos x="0" y="1047"/>
                </a:cxn>
                <a:cxn ang="0">
                  <a:pos x="6" y="1065"/>
                </a:cxn>
                <a:cxn ang="0">
                  <a:pos x="23" y="1082"/>
                </a:cxn>
                <a:cxn ang="0">
                  <a:pos x="37" y="1089"/>
                </a:cxn>
                <a:cxn ang="0">
                  <a:pos x="46" y="1089"/>
                </a:cxn>
                <a:cxn ang="0">
                  <a:pos x="1293" y="1201"/>
                </a:cxn>
              </a:cxnLst>
              <a:rect l="0" t="0" r="r" b="b"/>
              <a:pathLst>
                <a:path w="1377" h="1201">
                  <a:moveTo>
                    <a:pt x="1293" y="1201"/>
                  </a:moveTo>
                  <a:lnTo>
                    <a:pt x="1302" y="1201"/>
                  </a:lnTo>
                  <a:lnTo>
                    <a:pt x="1319" y="1198"/>
                  </a:lnTo>
                  <a:lnTo>
                    <a:pt x="1335" y="1185"/>
                  </a:lnTo>
                  <a:lnTo>
                    <a:pt x="1341" y="1174"/>
                  </a:lnTo>
                  <a:lnTo>
                    <a:pt x="1346" y="1157"/>
                  </a:lnTo>
                  <a:lnTo>
                    <a:pt x="1377" y="115"/>
                  </a:lnTo>
                  <a:lnTo>
                    <a:pt x="1377" y="86"/>
                  </a:lnTo>
                  <a:lnTo>
                    <a:pt x="1363" y="62"/>
                  </a:lnTo>
                  <a:lnTo>
                    <a:pt x="1352" y="56"/>
                  </a:lnTo>
                  <a:lnTo>
                    <a:pt x="1335" y="53"/>
                  </a:lnTo>
                  <a:lnTo>
                    <a:pt x="98" y="0"/>
                  </a:lnTo>
                  <a:lnTo>
                    <a:pt x="76" y="0"/>
                  </a:lnTo>
                  <a:lnTo>
                    <a:pt x="65" y="9"/>
                  </a:lnTo>
                  <a:lnTo>
                    <a:pt x="48" y="22"/>
                  </a:lnTo>
                  <a:lnTo>
                    <a:pt x="40" y="42"/>
                  </a:lnTo>
                  <a:lnTo>
                    <a:pt x="40" y="47"/>
                  </a:lnTo>
                  <a:lnTo>
                    <a:pt x="0" y="1029"/>
                  </a:lnTo>
                  <a:lnTo>
                    <a:pt x="0" y="1047"/>
                  </a:lnTo>
                  <a:lnTo>
                    <a:pt x="6" y="1065"/>
                  </a:lnTo>
                  <a:lnTo>
                    <a:pt x="23" y="1082"/>
                  </a:lnTo>
                  <a:lnTo>
                    <a:pt x="37" y="1089"/>
                  </a:lnTo>
                  <a:lnTo>
                    <a:pt x="46" y="1089"/>
                  </a:lnTo>
                  <a:lnTo>
                    <a:pt x="1293" y="12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8" name="Freeform 118"/>
            <p:cNvSpPr>
              <a:spLocks/>
            </p:cNvSpPr>
            <p:nvPr/>
          </p:nvSpPr>
          <p:spPr bwMode="auto">
            <a:xfrm>
              <a:off x="4229" y="3272"/>
              <a:ext cx="344" cy="300"/>
            </a:xfrm>
            <a:custGeom>
              <a:avLst/>
              <a:gdLst/>
              <a:ahLst/>
              <a:cxnLst>
                <a:cxn ang="0">
                  <a:pos x="1293" y="1201"/>
                </a:cxn>
                <a:cxn ang="0">
                  <a:pos x="1302" y="1201"/>
                </a:cxn>
                <a:cxn ang="0">
                  <a:pos x="1319" y="1198"/>
                </a:cxn>
                <a:cxn ang="0">
                  <a:pos x="1335" y="1185"/>
                </a:cxn>
                <a:cxn ang="0">
                  <a:pos x="1341" y="1174"/>
                </a:cxn>
                <a:cxn ang="0">
                  <a:pos x="1346" y="1157"/>
                </a:cxn>
                <a:cxn ang="0">
                  <a:pos x="1377" y="115"/>
                </a:cxn>
                <a:cxn ang="0">
                  <a:pos x="1377" y="86"/>
                </a:cxn>
                <a:cxn ang="0">
                  <a:pos x="1363" y="62"/>
                </a:cxn>
                <a:cxn ang="0">
                  <a:pos x="1352" y="56"/>
                </a:cxn>
                <a:cxn ang="0">
                  <a:pos x="1335" y="53"/>
                </a:cxn>
                <a:cxn ang="0">
                  <a:pos x="98" y="0"/>
                </a:cxn>
                <a:cxn ang="0">
                  <a:pos x="76" y="0"/>
                </a:cxn>
                <a:cxn ang="0">
                  <a:pos x="65" y="9"/>
                </a:cxn>
                <a:cxn ang="0">
                  <a:pos x="48" y="22"/>
                </a:cxn>
                <a:cxn ang="0">
                  <a:pos x="40" y="42"/>
                </a:cxn>
                <a:cxn ang="0">
                  <a:pos x="40" y="47"/>
                </a:cxn>
                <a:cxn ang="0">
                  <a:pos x="0" y="1029"/>
                </a:cxn>
                <a:cxn ang="0">
                  <a:pos x="0" y="1047"/>
                </a:cxn>
                <a:cxn ang="0">
                  <a:pos x="6" y="1065"/>
                </a:cxn>
                <a:cxn ang="0">
                  <a:pos x="23" y="1082"/>
                </a:cxn>
                <a:cxn ang="0">
                  <a:pos x="37" y="1089"/>
                </a:cxn>
                <a:cxn ang="0">
                  <a:pos x="46" y="1089"/>
                </a:cxn>
                <a:cxn ang="0">
                  <a:pos x="1293" y="1201"/>
                </a:cxn>
              </a:cxnLst>
              <a:rect l="0" t="0" r="r" b="b"/>
              <a:pathLst>
                <a:path w="1377" h="1201">
                  <a:moveTo>
                    <a:pt x="1293" y="1201"/>
                  </a:moveTo>
                  <a:lnTo>
                    <a:pt x="1302" y="1201"/>
                  </a:lnTo>
                  <a:lnTo>
                    <a:pt x="1319" y="1198"/>
                  </a:lnTo>
                  <a:lnTo>
                    <a:pt x="1335" y="1185"/>
                  </a:lnTo>
                  <a:lnTo>
                    <a:pt x="1341" y="1174"/>
                  </a:lnTo>
                  <a:lnTo>
                    <a:pt x="1346" y="1157"/>
                  </a:lnTo>
                  <a:lnTo>
                    <a:pt x="1377" y="115"/>
                  </a:lnTo>
                  <a:lnTo>
                    <a:pt x="1377" y="86"/>
                  </a:lnTo>
                  <a:lnTo>
                    <a:pt x="1363" y="62"/>
                  </a:lnTo>
                  <a:lnTo>
                    <a:pt x="1352" y="56"/>
                  </a:lnTo>
                  <a:lnTo>
                    <a:pt x="1335" y="53"/>
                  </a:lnTo>
                  <a:lnTo>
                    <a:pt x="98" y="0"/>
                  </a:lnTo>
                  <a:lnTo>
                    <a:pt x="76" y="0"/>
                  </a:lnTo>
                  <a:lnTo>
                    <a:pt x="65" y="9"/>
                  </a:lnTo>
                  <a:lnTo>
                    <a:pt x="48" y="22"/>
                  </a:lnTo>
                  <a:lnTo>
                    <a:pt x="40" y="42"/>
                  </a:lnTo>
                  <a:lnTo>
                    <a:pt x="40" y="47"/>
                  </a:lnTo>
                  <a:lnTo>
                    <a:pt x="0" y="1029"/>
                  </a:lnTo>
                  <a:lnTo>
                    <a:pt x="0" y="1047"/>
                  </a:lnTo>
                  <a:lnTo>
                    <a:pt x="6" y="1065"/>
                  </a:lnTo>
                  <a:lnTo>
                    <a:pt x="23" y="1082"/>
                  </a:lnTo>
                  <a:lnTo>
                    <a:pt x="37" y="1089"/>
                  </a:lnTo>
                  <a:lnTo>
                    <a:pt x="46" y="1089"/>
                  </a:lnTo>
                  <a:lnTo>
                    <a:pt x="1293" y="1201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9" name="Freeform 119"/>
            <p:cNvSpPr>
              <a:spLocks/>
            </p:cNvSpPr>
            <p:nvPr/>
          </p:nvSpPr>
          <p:spPr bwMode="auto">
            <a:xfrm>
              <a:off x="4222" y="3266"/>
              <a:ext cx="356" cy="315"/>
            </a:xfrm>
            <a:custGeom>
              <a:avLst/>
              <a:gdLst/>
              <a:ahLst/>
              <a:cxnLst>
                <a:cxn ang="0">
                  <a:pos x="1337" y="1260"/>
                </a:cxn>
                <a:cxn ang="0">
                  <a:pos x="1346" y="1260"/>
                </a:cxn>
                <a:cxn ang="0">
                  <a:pos x="1362" y="1256"/>
                </a:cxn>
                <a:cxn ang="0">
                  <a:pos x="1382" y="1240"/>
                </a:cxn>
                <a:cxn ang="0">
                  <a:pos x="1388" y="1227"/>
                </a:cxn>
                <a:cxn ang="0">
                  <a:pos x="1393" y="1209"/>
                </a:cxn>
                <a:cxn ang="0">
                  <a:pos x="1423" y="119"/>
                </a:cxn>
                <a:cxn ang="0">
                  <a:pos x="1423" y="86"/>
                </a:cxn>
                <a:cxn ang="0">
                  <a:pos x="1410" y="64"/>
                </a:cxn>
                <a:cxn ang="0">
                  <a:pos x="1399" y="55"/>
                </a:cxn>
                <a:cxn ang="0">
                  <a:pos x="1382" y="53"/>
                </a:cxn>
                <a:cxn ang="0">
                  <a:pos x="100" y="0"/>
                </a:cxn>
                <a:cxn ang="0">
                  <a:pos x="78" y="0"/>
                </a:cxn>
                <a:cxn ang="0">
                  <a:pos x="67" y="5"/>
                </a:cxn>
                <a:cxn ang="0">
                  <a:pos x="47" y="22"/>
                </a:cxn>
                <a:cxn ang="0">
                  <a:pos x="42" y="42"/>
                </a:cxn>
                <a:cxn ang="0">
                  <a:pos x="42" y="47"/>
                </a:cxn>
                <a:cxn ang="0">
                  <a:pos x="0" y="1075"/>
                </a:cxn>
                <a:cxn ang="0">
                  <a:pos x="0" y="1095"/>
                </a:cxn>
                <a:cxn ang="0">
                  <a:pos x="5" y="1111"/>
                </a:cxn>
                <a:cxn ang="0">
                  <a:pos x="22" y="1131"/>
                </a:cxn>
                <a:cxn ang="0">
                  <a:pos x="42" y="1142"/>
                </a:cxn>
                <a:cxn ang="0">
                  <a:pos x="47" y="1142"/>
                </a:cxn>
                <a:cxn ang="0">
                  <a:pos x="1337" y="1260"/>
                </a:cxn>
              </a:cxnLst>
              <a:rect l="0" t="0" r="r" b="b"/>
              <a:pathLst>
                <a:path w="1423" h="1260">
                  <a:moveTo>
                    <a:pt x="1337" y="1260"/>
                  </a:moveTo>
                  <a:lnTo>
                    <a:pt x="1346" y="1260"/>
                  </a:lnTo>
                  <a:lnTo>
                    <a:pt x="1362" y="1256"/>
                  </a:lnTo>
                  <a:lnTo>
                    <a:pt x="1382" y="1240"/>
                  </a:lnTo>
                  <a:lnTo>
                    <a:pt x="1388" y="1227"/>
                  </a:lnTo>
                  <a:lnTo>
                    <a:pt x="1393" y="1209"/>
                  </a:lnTo>
                  <a:lnTo>
                    <a:pt x="1423" y="119"/>
                  </a:lnTo>
                  <a:lnTo>
                    <a:pt x="1423" y="86"/>
                  </a:lnTo>
                  <a:lnTo>
                    <a:pt x="1410" y="64"/>
                  </a:lnTo>
                  <a:lnTo>
                    <a:pt x="1399" y="55"/>
                  </a:lnTo>
                  <a:lnTo>
                    <a:pt x="1382" y="53"/>
                  </a:lnTo>
                  <a:lnTo>
                    <a:pt x="100" y="0"/>
                  </a:lnTo>
                  <a:lnTo>
                    <a:pt x="78" y="0"/>
                  </a:lnTo>
                  <a:lnTo>
                    <a:pt x="67" y="5"/>
                  </a:lnTo>
                  <a:lnTo>
                    <a:pt x="47" y="22"/>
                  </a:lnTo>
                  <a:lnTo>
                    <a:pt x="42" y="42"/>
                  </a:lnTo>
                  <a:lnTo>
                    <a:pt x="42" y="47"/>
                  </a:lnTo>
                  <a:lnTo>
                    <a:pt x="0" y="1075"/>
                  </a:lnTo>
                  <a:lnTo>
                    <a:pt x="0" y="1095"/>
                  </a:lnTo>
                  <a:lnTo>
                    <a:pt x="5" y="1111"/>
                  </a:lnTo>
                  <a:lnTo>
                    <a:pt x="22" y="1131"/>
                  </a:lnTo>
                  <a:lnTo>
                    <a:pt x="42" y="1142"/>
                  </a:lnTo>
                  <a:lnTo>
                    <a:pt x="47" y="1142"/>
                  </a:lnTo>
                  <a:lnTo>
                    <a:pt x="1337" y="1260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0" name="Freeform 120"/>
            <p:cNvSpPr>
              <a:spLocks noEditPoints="1"/>
            </p:cNvSpPr>
            <p:nvPr/>
          </p:nvSpPr>
          <p:spPr bwMode="auto">
            <a:xfrm>
              <a:off x="4176" y="3216"/>
              <a:ext cx="455" cy="415"/>
            </a:xfrm>
            <a:custGeom>
              <a:avLst/>
              <a:gdLst/>
              <a:ahLst/>
              <a:cxnLst>
                <a:cxn ang="0">
                  <a:pos x="1686" y="1664"/>
                </a:cxn>
                <a:cxn ang="0">
                  <a:pos x="1698" y="1664"/>
                </a:cxn>
                <a:cxn ang="0">
                  <a:pos x="1720" y="1658"/>
                </a:cxn>
                <a:cxn ang="0">
                  <a:pos x="1739" y="1638"/>
                </a:cxn>
                <a:cxn ang="0">
                  <a:pos x="1750" y="1622"/>
                </a:cxn>
                <a:cxn ang="0">
                  <a:pos x="1753" y="1600"/>
                </a:cxn>
                <a:cxn ang="0">
                  <a:pos x="1812" y="151"/>
                </a:cxn>
                <a:cxn ang="0">
                  <a:pos x="1812" y="145"/>
                </a:cxn>
                <a:cxn ang="0">
                  <a:pos x="1814" y="137"/>
                </a:cxn>
                <a:cxn ang="0">
                  <a:pos x="1818" y="109"/>
                </a:cxn>
                <a:cxn ang="0">
                  <a:pos x="1814" y="92"/>
                </a:cxn>
                <a:cxn ang="0">
                  <a:pos x="1803" y="75"/>
                </a:cxn>
                <a:cxn ang="0">
                  <a:pos x="1792" y="64"/>
                </a:cxn>
                <a:cxn ang="0">
                  <a:pos x="1770" y="59"/>
                </a:cxn>
                <a:cxn ang="0">
                  <a:pos x="129" y="0"/>
                </a:cxn>
                <a:cxn ang="0">
                  <a:pos x="101" y="3"/>
                </a:cxn>
                <a:cxn ang="0">
                  <a:pos x="79" y="11"/>
                </a:cxn>
                <a:cxn ang="0">
                  <a:pos x="68" y="20"/>
                </a:cxn>
                <a:cxn ang="0">
                  <a:pos x="57" y="33"/>
                </a:cxn>
                <a:cxn ang="0">
                  <a:pos x="51" y="57"/>
                </a:cxn>
                <a:cxn ang="0">
                  <a:pos x="51" y="64"/>
                </a:cxn>
                <a:cxn ang="0">
                  <a:pos x="0" y="1424"/>
                </a:cxn>
                <a:cxn ang="0">
                  <a:pos x="0" y="1449"/>
                </a:cxn>
                <a:cxn ang="0">
                  <a:pos x="6" y="1471"/>
                </a:cxn>
                <a:cxn ang="0">
                  <a:pos x="17" y="1488"/>
                </a:cxn>
                <a:cxn ang="0">
                  <a:pos x="26" y="1500"/>
                </a:cxn>
                <a:cxn ang="0">
                  <a:pos x="48" y="1508"/>
                </a:cxn>
                <a:cxn ang="0">
                  <a:pos x="53" y="1511"/>
                </a:cxn>
                <a:cxn ang="0">
                  <a:pos x="57" y="1511"/>
                </a:cxn>
                <a:cxn ang="0">
                  <a:pos x="1686" y="1664"/>
                </a:cxn>
                <a:cxn ang="0">
                  <a:pos x="1519" y="1464"/>
                </a:cxn>
                <a:cxn ang="0">
                  <a:pos x="1524" y="1464"/>
                </a:cxn>
                <a:cxn ang="0">
                  <a:pos x="1544" y="1460"/>
                </a:cxn>
                <a:cxn ang="0">
                  <a:pos x="1564" y="1444"/>
                </a:cxn>
                <a:cxn ang="0">
                  <a:pos x="1570" y="1433"/>
                </a:cxn>
                <a:cxn ang="0">
                  <a:pos x="1572" y="1416"/>
                </a:cxn>
                <a:cxn ang="0">
                  <a:pos x="1605" y="323"/>
                </a:cxn>
                <a:cxn ang="0">
                  <a:pos x="1605" y="290"/>
                </a:cxn>
                <a:cxn ang="0">
                  <a:pos x="1592" y="268"/>
                </a:cxn>
                <a:cxn ang="0">
                  <a:pos x="1581" y="259"/>
                </a:cxn>
                <a:cxn ang="0">
                  <a:pos x="1564" y="257"/>
                </a:cxn>
                <a:cxn ang="0">
                  <a:pos x="282" y="204"/>
                </a:cxn>
                <a:cxn ang="0">
                  <a:pos x="260" y="204"/>
                </a:cxn>
                <a:cxn ang="0">
                  <a:pos x="249" y="209"/>
                </a:cxn>
                <a:cxn ang="0">
                  <a:pos x="229" y="226"/>
                </a:cxn>
                <a:cxn ang="0">
                  <a:pos x="224" y="246"/>
                </a:cxn>
                <a:cxn ang="0">
                  <a:pos x="224" y="251"/>
                </a:cxn>
                <a:cxn ang="0">
                  <a:pos x="182" y="1282"/>
                </a:cxn>
                <a:cxn ang="0">
                  <a:pos x="182" y="1302"/>
                </a:cxn>
                <a:cxn ang="0">
                  <a:pos x="187" y="1315"/>
                </a:cxn>
                <a:cxn ang="0">
                  <a:pos x="204" y="1338"/>
                </a:cxn>
                <a:cxn ang="0">
                  <a:pos x="224" y="1346"/>
                </a:cxn>
                <a:cxn ang="0">
                  <a:pos x="229" y="1346"/>
                </a:cxn>
                <a:cxn ang="0">
                  <a:pos x="1519" y="1464"/>
                </a:cxn>
              </a:cxnLst>
              <a:rect l="0" t="0" r="r" b="b"/>
              <a:pathLst>
                <a:path w="1818" h="1664">
                  <a:moveTo>
                    <a:pt x="1686" y="1664"/>
                  </a:moveTo>
                  <a:lnTo>
                    <a:pt x="1698" y="1664"/>
                  </a:lnTo>
                  <a:lnTo>
                    <a:pt x="1720" y="1658"/>
                  </a:lnTo>
                  <a:lnTo>
                    <a:pt x="1739" y="1638"/>
                  </a:lnTo>
                  <a:lnTo>
                    <a:pt x="1750" y="1622"/>
                  </a:lnTo>
                  <a:lnTo>
                    <a:pt x="1753" y="1600"/>
                  </a:lnTo>
                  <a:lnTo>
                    <a:pt x="1812" y="151"/>
                  </a:lnTo>
                  <a:lnTo>
                    <a:pt x="1812" y="145"/>
                  </a:lnTo>
                  <a:lnTo>
                    <a:pt x="1814" y="137"/>
                  </a:lnTo>
                  <a:lnTo>
                    <a:pt x="1818" y="109"/>
                  </a:lnTo>
                  <a:lnTo>
                    <a:pt x="1814" y="92"/>
                  </a:lnTo>
                  <a:lnTo>
                    <a:pt x="1803" y="75"/>
                  </a:lnTo>
                  <a:lnTo>
                    <a:pt x="1792" y="64"/>
                  </a:lnTo>
                  <a:lnTo>
                    <a:pt x="1770" y="59"/>
                  </a:lnTo>
                  <a:lnTo>
                    <a:pt x="129" y="0"/>
                  </a:lnTo>
                  <a:lnTo>
                    <a:pt x="101" y="3"/>
                  </a:lnTo>
                  <a:lnTo>
                    <a:pt x="79" y="11"/>
                  </a:lnTo>
                  <a:lnTo>
                    <a:pt x="68" y="20"/>
                  </a:lnTo>
                  <a:lnTo>
                    <a:pt x="57" y="33"/>
                  </a:lnTo>
                  <a:lnTo>
                    <a:pt x="51" y="57"/>
                  </a:lnTo>
                  <a:lnTo>
                    <a:pt x="51" y="64"/>
                  </a:lnTo>
                  <a:lnTo>
                    <a:pt x="0" y="1424"/>
                  </a:lnTo>
                  <a:lnTo>
                    <a:pt x="0" y="1449"/>
                  </a:lnTo>
                  <a:lnTo>
                    <a:pt x="6" y="1471"/>
                  </a:lnTo>
                  <a:lnTo>
                    <a:pt x="17" y="1488"/>
                  </a:lnTo>
                  <a:lnTo>
                    <a:pt x="26" y="1500"/>
                  </a:lnTo>
                  <a:lnTo>
                    <a:pt x="48" y="1508"/>
                  </a:lnTo>
                  <a:lnTo>
                    <a:pt x="53" y="1511"/>
                  </a:lnTo>
                  <a:lnTo>
                    <a:pt x="57" y="1511"/>
                  </a:lnTo>
                  <a:lnTo>
                    <a:pt x="1686" y="1664"/>
                  </a:lnTo>
                  <a:close/>
                  <a:moveTo>
                    <a:pt x="1519" y="1464"/>
                  </a:moveTo>
                  <a:lnTo>
                    <a:pt x="1524" y="1464"/>
                  </a:lnTo>
                  <a:lnTo>
                    <a:pt x="1544" y="1460"/>
                  </a:lnTo>
                  <a:lnTo>
                    <a:pt x="1564" y="1444"/>
                  </a:lnTo>
                  <a:lnTo>
                    <a:pt x="1570" y="1433"/>
                  </a:lnTo>
                  <a:lnTo>
                    <a:pt x="1572" y="1416"/>
                  </a:lnTo>
                  <a:lnTo>
                    <a:pt x="1605" y="323"/>
                  </a:lnTo>
                  <a:lnTo>
                    <a:pt x="1605" y="290"/>
                  </a:lnTo>
                  <a:lnTo>
                    <a:pt x="1592" y="268"/>
                  </a:lnTo>
                  <a:lnTo>
                    <a:pt x="1581" y="259"/>
                  </a:lnTo>
                  <a:lnTo>
                    <a:pt x="1564" y="257"/>
                  </a:lnTo>
                  <a:lnTo>
                    <a:pt x="282" y="204"/>
                  </a:lnTo>
                  <a:lnTo>
                    <a:pt x="260" y="204"/>
                  </a:lnTo>
                  <a:lnTo>
                    <a:pt x="249" y="209"/>
                  </a:lnTo>
                  <a:lnTo>
                    <a:pt x="229" y="226"/>
                  </a:lnTo>
                  <a:lnTo>
                    <a:pt x="224" y="246"/>
                  </a:lnTo>
                  <a:lnTo>
                    <a:pt x="224" y="251"/>
                  </a:lnTo>
                  <a:lnTo>
                    <a:pt x="182" y="1282"/>
                  </a:lnTo>
                  <a:lnTo>
                    <a:pt x="182" y="1302"/>
                  </a:lnTo>
                  <a:lnTo>
                    <a:pt x="187" y="1315"/>
                  </a:lnTo>
                  <a:lnTo>
                    <a:pt x="204" y="1338"/>
                  </a:lnTo>
                  <a:lnTo>
                    <a:pt x="224" y="1346"/>
                  </a:lnTo>
                  <a:lnTo>
                    <a:pt x="229" y="1346"/>
                  </a:lnTo>
                  <a:lnTo>
                    <a:pt x="1519" y="1464"/>
                  </a:lnTo>
                  <a:close/>
                </a:path>
              </a:pathLst>
            </a:custGeom>
            <a:solidFill>
              <a:srgbClr val="E8E8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1" name="Freeform 121"/>
            <p:cNvSpPr>
              <a:spLocks/>
            </p:cNvSpPr>
            <p:nvPr/>
          </p:nvSpPr>
          <p:spPr bwMode="auto">
            <a:xfrm>
              <a:off x="4176" y="3216"/>
              <a:ext cx="455" cy="415"/>
            </a:xfrm>
            <a:custGeom>
              <a:avLst/>
              <a:gdLst/>
              <a:ahLst/>
              <a:cxnLst>
                <a:cxn ang="0">
                  <a:pos x="1686" y="1664"/>
                </a:cxn>
                <a:cxn ang="0">
                  <a:pos x="1698" y="1664"/>
                </a:cxn>
                <a:cxn ang="0">
                  <a:pos x="1720" y="1658"/>
                </a:cxn>
                <a:cxn ang="0">
                  <a:pos x="1739" y="1638"/>
                </a:cxn>
                <a:cxn ang="0">
                  <a:pos x="1750" y="1622"/>
                </a:cxn>
                <a:cxn ang="0">
                  <a:pos x="1753" y="1600"/>
                </a:cxn>
                <a:cxn ang="0">
                  <a:pos x="1812" y="151"/>
                </a:cxn>
                <a:cxn ang="0">
                  <a:pos x="1812" y="145"/>
                </a:cxn>
                <a:cxn ang="0">
                  <a:pos x="1814" y="137"/>
                </a:cxn>
                <a:cxn ang="0">
                  <a:pos x="1818" y="109"/>
                </a:cxn>
                <a:cxn ang="0">
                  <a:pos x="1814" y="92"/>
                </a:cxn>
                <a:cxn ang="0">
                  <a:pos x="1803" y="75"/>
                </a:cxn>
                <a:cxn ang="0">
                  <a:pos x="1792" y="64"/>
                </a:cxn>
                <a:cxn ang="0">
                  <a:pos x="1770" y="59"/>
                </a:cxn>
                <a:cxn ang="0">
                  <a:pos x="129" y="0"/>
                </a:cxn>
                <a:cxn ang="0">
                  <a:pos x="101" y="3"/>
                </a:cxn>
                <a:cxn ang="0">
                  <a:pos x="79" y="11"/>
                </a:cxn>
                <a:cxn ang="0">
                  <a:pos x="68" y="20"/>
                </a:cxn>
                <a:cxn ang="0">
                  <a:pos x="57" y="33"/>
                </a:cxn>
                <a:cxn ang="0">
                  <a:pos x="51" y="57"/>
                </a:cxn>
                <a:cxn ang="0">
                  <a:pos x="51" y="64"/>
                </a:cxn>
                <a:cxn ang="0">
                  <a:pos x="0" y="1424"/>
                </a:cxn>
                <a:cxn ang="0">
                  <a:pos x="0" y="1449"/>
                </a:cxn>
                <a:cxn ang="0">
                  <a:pos x="6" y="1471"/>
                </a:cxn>
                <a:cxn ang="0">
                  <a:pos x="17" y="1488"/>
                </a:cxn>
                <a:cxn ang="0">
                  <a:pos x="26" y="1500"/>
                </a:cxn>
                <a:cxn ang="0">
                  <a:pos x="48" y="1508"/>
                </a:cxn>
                <a:cxn ang="0">
                  <a:pos x="53" y="1511"/>
                </a:cxn>
                <a:cxn ang="0">
                  <a:pos x="57" y="1511"/>
                </a:cxn>
                <a:cxn ang="0">
                  <a:pos x="1686" y="1664"/>
                </a:cxn>
              </a:cxnLst>
              <a:rect l="0" t="0" r="r" b="b"/>
              <a:pathLst>
                <a:path w="1818" h="1664">
                  <a:moveTo>
                    <a:pt x="1686" y="1664"/>
                  </a:moveTo>
                  <a:lnTo>
                    <a:pt x="1698" y="1664"/>
                  </a:lnTo>
                  <a:lnTo>
                    <a:pt x="1720" y="1658"/>
                  </a:lnTo>
                  <a:lnTo>
                    <a:pt x="1739" y="1638"/>
                  </a:lnTo>
                  <a:lnTo>
                    <a:pt x="1750" y="1622"/>
                  </a:lnTo>
                  <a:lnTo>
                    <a:pt x="1753" y="1600"/>
                  </a:lnTo>
                  <a:lnTo>
                    <a:pt x="1812" y="151"/>
                  </a:lnTo>
                  <a:lnTo>
                    <a:pt x="1812" y="145"/>
                  </a:lnTo>
                  <a:lnTo>
                    <a:pt x="1814" y="137"/>
                  </a:lnTo>
                  <a:lnTo>
                    <a:pt x="1818" y="109"/>
                  </a:lnTo>
                  <a:lnTo>
                    <a:pt x="1814" y="92"/>
                  </a:lnTo>
                  <a:lnTo>
                    <a:pt x="1803" y="75"/>
                  </a:lnTo>
                  <a:lnTo>
                    <a:pt x="1792" y="64"/>
                  </a:lnTo>
                  <a:lnTo>
                    <a:pt x="1770" y="59"/>
                  </a:lnTo>
                  <a:lnTo>
                    <a:pt x="129" y="0"/>
                  </a:lnTo>
                  <a:lnTo>
                    <a:pt x="101" y="3"/>
                  </a:lnTo>
                  <a:lnTo>
                    <a:pt x="79" y="11"/>
                  </a:lnTo>
                  <a:lnTo>
                    <a:pt x="68" y="20"/>
                  </a:lnTo>
                  <a:lnTo>
                    <a:pt x="57" y="33"/>
                  </a:lnTo>
                  <a:lnTo>
                    <a:pt x="51" y="57"/>
                  </a:lnTo>
                  <a:lnTo>
                    <a:pt x="51" y="64"/>
                  </a:lnTo>
                  <a:lnTo>
                    <a:pt x="0" y="1424"/>
                  </a:lnTo>
                  <a:lnTo>
                    <a:pt x="0" y="1449"/>
                  </a:lnTo>
                  <a:lnTo>
                    <a:pt x="6" y="1471"/>
                  </a:lnTo>
                  <a:lnTo>
                    <a:pt x="17" y="1488"/>
                  </a:lnTo>
                  <a:lnTo>
                    <a:pt x="26" y="1500"/>
                  </a:lnTo>
                  <a:lnTo>
                    <a:pt x="48" y="1508"/>
                  </a:lnTo>
                  <a:lnTo>
                    <a:pt x="53" y="1511"/>
                  </a:lnTo>
                  <a:lnTo>
                    <a:pt x="57" y="1511"/>
                  </a:lnTo>
                  <a:lnTo>
                    <a:pt x="1686" y="1664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2" name="Freeform 122"/>
            <p:cNvSpPr>
              <a:spLocks/>
            </p:cNvSpPr>
            <p:nvPr/>
          </p:nvSpPr>
          <p:spPr bwMode="auto">
            <a:xfrm>
              <a:off x="4222" y="3266"/>
              <a:ext cx="356" cy="315"/>
            </a:xfrm>
            <a:custGeom>
              <a:avLst/>
              <a:gdLst/>
              <a:ahLst/>
              <a:cxnLst>
                <a:cxn ang="0">
                  <a:pos x="1337" y="1260"/>
                </a:cxn>
                <a:cxn ang="0">
                  <a:pos x="1346" y="1260"/>
                </a:cxn>
                <a:cxn ang="0">
                  <a:pos x="1362" y="1256"/>
                </a:cxn>
                <a:cxn ang="0">
                  <a:pos x="1382" y="1240"/>
                </a:cxn>
                <a:cxn ang="0">
                  <a:pos x="1388" y="1227"/>
                </a:cxn>
                <a:cxn ang="0">
                  <a:pos x="1393" y="1209"/>
                </a:cxn>
                <a:cxn ang="0">
                  <a:pos x="1423" y="119"/>
                </a:cxn>
                <a:cxn ang="0">
                  <a:pos x="1423" y="86"/>
                </a:cxn>
                <a:cxn ang="0">
                  <a:pos x="1410" y="64"/>
                </a:cxn>
                <a:cxn ang="0">
                  <a:pos x="1399" y="55"/>
                </a:cxn>
                <a:cxn ang="0">
                  <a:pos x="1382" y="53"/>
                </a:cxn>
                <a:cxn ang="0">
                  <a:pos x="100" y="0"/>
                </a:cxn>
                <a:cxn ang="0">
                  <a:pos x="78" y="0"/>
                </a:cxn>
                <a:cxn ang="0">
                  <a:pos x="67" y="5"/>
                </a:cxn>
                <a:cxn ang="0">
                  <a:pos x="47" y="22"/>
                </a:cxn>
                <a:cxn ang="0">
                  <a:pos x="42" y="42"/>
                </a:cxn>
                <a:cxn ang="0">
                  <a:pos x="42" y="47"/>
                </a:cxn>
                <a:cxn ang="0">
                  <a:pos x="0" y="1075"/>
                </a:cxn>
                <a:cxn ang="0">
                  <a:pos x="0" y="1095"/>
                </a:cxn>
                <a:cxn ang="0">
                  <a:pos x="5" y="1111"/>
                </a:cxn>
                <a:cxn ang="0">
                  <a:pos x="22" y="1131"/>
                </a:cxn>
                <a:cxn ang="0">
                  <a:pos x="42" y="1142"/>
                </a:cxn>
                <a:cxn ang="0">
                  <a:pos x="47" y="1142"/>
                </a:cxn>
                <a:cxn ang="0">
                  <a:pos x="1337" y="1260"/>
                </a:cxn>
              </a:cxnLst>
              <a:rect l="0" t="0" r="r" b="b"/>
              <a:pathLst>
                <a:path w="1423" h="1260">
                  <a:moveTo>
                    <a:pt x="1337" y="1260"/>
                  </a:moveTo>
                  <a:lnTo>
                    <a:pt x="1346" y="1260"/>
                  </a:lnTo>
                  <a:lnTo>
                    <a:pt x="1362" y="1256"/>
                  </a:lnTo>
                  <a:lnTo>
                    <a:pt x="1382" y="1240"/>
                  </a:lnTo>
                  <a:lnTo>
                    <a:pt x="1388" y="1227"/>
                  </a:lnTo>
                  <a:lnTo>
                    <a:pt x="1393" y="1209"/>
                  </a:lnTo>
                  <a:lnTo>
                    <a:pt x="1423" y="119"/>
                  </a:lnTo>
                  <a:lnTo>
                    <a:pt x="1423" y="86"/>
                  </a:lnTo>
                  <a:lnTo>
                    <a:pt x="1410" y="64"/>
                  </a:lnTo>
                  <a:lnTo>
                    <a:pt x="1399" y="55"/>
                  </a:lnTo>
                  <a:lnTo>
                    <a:pt x="1382" y="53"/>
                  </a:lnTo>
                  <a:lnTo>
                    <a:pt x="100" y="0"/>
                  </a:lnTo>
                  <a:lnTo>
                    <a:pt x="78" y="0"/>
                  </a:lnTo>
                  <a:lnTo>
                    <a:pt x="67" y="5"/>
                  </a:lnTo>
                  <a:lnTo>
                    <a:pt x="47" y="22"/>
                  </a:lnTo>
                  <a:lnTo>
                    <a:pt x="42" y="42"/>
                  </a:lnTo>
                  <a:lnTo>
                    <a:pt x="42" y="47"/>
                  </a:lnTo>
                  <a:lnTo>
                    <a:pt x="0" y="1075"/>
                  </a:lnTo>
                  <a:lnTo>
                    <a:pt x="0" y="1095"/>
                  </a:lnTo>
                  <a:lnTo>
                    <a:pt x="5" y="1111"/>
                  </a:lnTo>
                  <a:lnTo>
                    <a:pt x="22" y="1131"/>
                  </a:lnTo>
                  <a:lnTo>
                    <a:pt x="42" y="1142"/>
                  </a:lnTo>
                  <a:lnTo>
                    <a:pt x="47" y="1142"/>
                  </a:lnTo>
                  <a:lnTo>
                    <a:pt x="1337" y="1260"/>
                  </a:lnTo>
                </a:path>
              </a:pathLst>
            </a:custGeom>
            <a:noFill/>
            <a:ln w="0">
              <a:solidFill>
                <a:srgbClr val="292C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3" name="Rectangle 123"/>
            <p:cNvSpPr>
              <a:spLocks noChangeArrowheads="1"/>
            </p:cNvSpPr>
            <p:nvPr/>
          </p:nvSpPr>
          <p:spPr bwMode="auto">
            <a:xfrm>
              <a:off x="3648" y="3312"/>
              <a:ext cx="29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6600" i="0" dirty="0">
                  <a:latin typeface="Swis721 Hv BT" pitchFamily="34" charset="0"/>
                </a:rPr>
                <a:t>3</a:t>
              </a:r>
              <a:endParaRPr lang="en-US" i="0" dirty="0"/>
            </a:p>
          </p:txBody>
        </p:sp>
        <p:sp>
          <p:nvSpPr>
            <p:cNvPr id="82044" name="Freeform 124"/>
            <p:cNvSpPr>
              <a:spLocks/>
            </p:cNvSpPr>
            <p:nvPr/>
          </p:nvSpPr>
          <p:spPr bwMode="auto">
            <a:xfrm>
              <a:off x="3431" y="2890"/>
              <a:ext cx="653" cy="421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2610" y="1317"/>
                </a:cxn>
                <a:cxn ang="0">
                  <a:pos x="2409" y="1684"/>
                </a:cxn>
                <a:cxn ang="0">
                  <a:pos x="0" y="368"/>
                </a:cxn>
                <a:cxn ang="0">
                  <a:pos x="201" y="0"/>
                </a:cxn>
              </a:cxnLst>
              <a:rect l="0" t="0" r="r" b="b"/>
              <a:pathLst>
                <a:path w="2610" h="1684">
                  <a:moveTo>
                    <a:pt x="201" y="0"/>
                  </a:moveTo>
                  <a:lnTo>
                    <a:pt x="2610" y="1317"/>
                  </a:lnTo>
                  <a:lnTo>
                    <a:pt x="2409" y="1684"/>
                  </a:lnTo>
                  <a:lnTo>
                    <a:pt x="0" y="368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5" name="Freeform 125"/>
            <p:cNvSpPr>
              <a:spLocks/>
            </p:cNvSpPr>
            <p:nvPr/>
          </p:nvSpPr>
          <p:spPr bwMode="auto">
            <a:xfrm>
              <a:off x="3481" y="2853"/>
              <a:ext cx="566" cy="503"/>
            </a:xfrm>
            <a:custGeom>
              <a:avLst/>
              <a:gdLst/>
              <a:ahLst/>
              <a:cxnLst>
                <a:cxn ang="0">
                  <a:pos x="1456" y="195"/>
                </a:cxn>
                <a:cxn ang="0">
                  <a:pos x="1455" y="308"/>
                </a:cxn>
                <a:cxn ang="0">
                  <a:pos x="1588" y="292"/>
                </a:cxn>
                <a:cxn ang="0">
                  <a:pos x="1624" y="328"/>
                </a:cxn>
                <a:cxn ang="0">
                  <a:pos x="1653" y="471"/>
                </a:cxn>
                <a:cxn ang="0">
                  <a:pos x="1739" y="454"/>
                </a:cxn>
                <a:cxn ang="0">
                  <a:pos x="1638" y="637"/>
                </a:cxn>
                <a:cxn ang="0">
                  <a:pos x="2002" y="555"/>
                </a:cxn>
                <a:cxn ang="0">
                  <a:pos x="2008" y="647"/>
                </a:cxn>
                <a:cxn ang="0">
                  <a:pos x="2006" y="782"/>
                </a:cxn>
                <a:cxn ang="0">
                  <a:pos x="2151" y="804"/>
                </a:cxn>
                <a:cxn ang="0">
                  <a:pos x="1797" y="935"/>
                </a:cxn>
                <a:cxn ang="0">
                  <a:pos x="2162" y="1027"/>
                </a:cxn>
                <a:cxn ang="0">
                  <a:pos x="2135" y="1113"/>
                </a:cxn>
                <a:cxn ang="0">
                  <a:pos x="1917" y="1196"/>
                </a:cxn>
                <a:cxn ang="0">
                  <a:pos x="2247" y="1394"/>
                </a:cxn>
                <a:cxn ang="0">
                  <a:pos x="2146" y="1453"/>
                </a:cxn>
                <a:cxn ang="0">
                  <a:pos x="1922" y="1486"/>
                </a:cxn>
                <a:cxn ang="0">
                  <a:pos x="2107" y="1714"/>
                </a:cxn>
                <a:cxn ang="0">
                  <a:pos x="1913" y="1683"/>
                </a:cxn>
                <a:cxn ang="0">
                  <a:pos x="1703" y="1665"/>
                </a:cxn>
                <a:cxn ang="0">
                  <a:pos x="1765" y="1869"/>
                </a:cxn>
                <a:cxn ang="0">
                  <a:pos x="1579" y="1769"/>
                </a:cxn>
                <a:cxn ang="0">
                  <a:pos x="1502" y="1895"/>
                </a:cxn>
                <a:cxn ang="0">
                  <a:pos x="1488" y="1974"/>
                </a:cxn>
                <a:cxn ang="0">
                  <a:pos x="1309" y="1791"/>
                </a:cxn>
                <a:cxn ang="0">
                  <a:pos x="1272" y="2013"/>
                </a:cxn>
                <a:cxn ang="0">
                  <a:pos x="1154" y="1844"/>
                </a:cxn>
                <a:cxn ang="0">
                  <a:pos x="1022" y="1760"/>
                </a:cxn>
                <a:cxn ang="0">
                  <a:pos x="975" y="1810"/>
                </a:cxn>
                <a:cxn ang="0">
                  <a:pos x="905" y="1646"/>
                </a:cxn>
                <a:cxn ang="0">
                  <a:pos x="789" y="1822"/>
                </a:cxn>
                <a:cxn ang="0">
                  <a:pos x="797" y="1650"/>
                </a:cxn>
                <a:cxn ang="0">
                  <a:pos x="658" y="1727"/>
                </a:cxn>
                <a:cxn ang="0">
                  <a:pos x="638" y="1669"/>
                </a:cxn>
                <a:cxn ang="0">
                  <a:pos x="583" y="1550"/>
                </a:cxn>
                <a:cxn ang="0">
                  <a:pos x="524" y="1551"/>
                </a:cxn>
                <a:cxn ang="0">
                  <a:pos x="545" y="1387"/>
                </a:cxn>
                <a:cxn ang="0">
                  <a:pos x="245" y="1456"/>
                </a:cxn>
                <a:cxn ang="0">
                  <a:pos x="256" y="1348"/>
                </a:cxn>
                <a:cxn ang="0">
                  <a:pos x="188" y="1232"/>
                </a:cxn>
                <a:cxn ang="0">
                  <a:pos x="119" y="1204"/>
                </a:cxn>
                <a:cxn ang="0">
                  <a:pos x="377" y="1067"/>
                </a:cxn>
                <a:cxn ang="0">
                  <a:pos x="85" y="977"/>
                </a:cxn>
                <a:cxn ang="0">
                  <a:pos x="138" y="893"/>
                </a:cxn>
                <a:cxn ang="0">
                  <a:pos x="263" y="790"/>
                </a:cxn>
                <a:cxn ang="0">
                  <a:pos x="6" y="607"/>
                </a:cxn>
                <a:cxn ang="0">
                  <a:pos x="130" y="561"/>
                </a:cxn>
                <a:cxn ang="0">
                  <a:pos x="278" y="494"/>
                </a:cxn>
                <a:cxn ang="0">
                  <a:pos x="159" y="291"/>
                </a:cxn>
                <a:cxn ang="0">
                  <a:pos x="365" y="344"/>
                </a:cxn>
                <a:cxn ang="0">
                  <a:pos x="518" y="315"/>
                </a:cxn>
                <a:cxn ang="0">
                  <a:pos x="505" y="141"/>
                </a:cxn>
                <a:cxn ang="0">
                  <a:pos x="686" y="267"/>
                </a:cxn>
                <a:cxn ang="0">
                  <a:pos x="748" y="96"/>
                </a:cxn>
                <a:cxn ang="0">
                  <a:pos x="779" y="49"/>
                </a:cxn>
                <a:cxn ang="0">
                  <a:pos x="923" y="182"/>
                </a:cxn>
                <a:cxn ang="0">
                  <a:pos x="999" y="0"/>
                </a:cxn>
                <a:cxn ang="0">
                  <a:pos x="1100" y="200"/>
                </a:cxn>
                <a:cxn ang="0">
                  <a:pos x="1236" y="236"/>
                </a:cxn>
                <a:cxn ang="0">
                  <a:pos x="1287" y="213"/>
                </a:cxn>
              </a:cxnLst>
              <a:rect l="0" t="0" r="r" b="b"/>
              <a:pathLst>
                <a:path w="2263" h="2013">
                  <a:moveTo>
                    <a:pt x="1249" y="497"/>
                  </a:moveTo>
                  <a:lnTo>
                    <a:pt x="1291" y="426"/>
                  </a:lnTo>
                  <a:lnTo>
                    <a:pt x="1329" y="364"/>
                  </a:lnTo>
                  <a:lnTo>
                    <a:pt x="1362" y="311"/>
                  </a:lnTo>
                  <a:lnTo>
                    <a:pt x="1392" y="268"/>
                  </a:lnTo>
                  <a:lnTo>
                    <a:pt x="1405" y="250"/>
                  </a:lnTo>
                  <a:lnTo>
                    <a:pt x="1418" y="234"/>
                  </a:lnTo>
                  <a:lnTo>
                    <a:pt x="1429" y="220"/>
                  </a:lnTo>
                  <a:lnTo>
                    <a:pt x="1439" y="210"/>
                  </a:lnTo>
                  <a:lnTo>
                    <a:pt x="1449" y="201"/>
                  </a:lnTo>
                  <a:lnTo>
                    <a:pt x="1456" y="195"/>
                  </a:lnTo>
                  <a:lnTo>
                    <a:pt x="1463" y="192"/>
                  </a:lnTo>
                  <a:lnTo>
                    <a:pt x="1468" y="190"/>
                  </a:lnTo>
                  <a:lnTo>
                    <a:pt x="1473" y="192"/>
                  </a:lnTo>
                  <a:lnTo>
                    <a:pt x="1476" y="195"/>
                  </a:lnTo>
                  <a:lnTo>
                    <a:pt x="1477" y="200"/>
                  </a:lnTo>
                  <a:lnTo>
                    <a:pt x="1478" y="208"/>
                  </a:lnTo>
                  <a:lnTo>
                    <a:pt x="1478" y="219"/>
                  </a:lnTo>
                  <a:lnTo>
                    <a:pt x="1476" y="232"/>
                  </a:lnTo>
                  <a:lnTo>
                    <a:pt x="1473" y="247"/>
                  </a:lnTo>
                  <a:lnTo>
                    <a:pt x="1468" y="265"/>
                  </a:lnTo>
                  <a:lnTo>
                    <a:pt x="1455" y="308"/>
                  </a:lnTo>
                  <a:lnTo>
                    <a:pt x="1436" y="360"/>
                  </a:lnTo>
                  <a:lnTo>
                    <a:pt x="1413" y="422"/>
                  </a:lnTo>
                  <a:lnTo>
                    <a:pt x="1382" y="494"/>
                  </a:lnTo>
                  <a:lnTo>
                    <a:pt x="1436" y="435"/>
                  </a:lnTo>
                  <a:lnTo>
                    <a:pt x="1484" y="385"/>
                  </a:lnTo>
                  <a:lnTo>
                    <a:pt x="1505" y="364"/>
                  </a:lnTo>
                  <a:lnTo>
                    <a:pt x="1525" y="345"/>
                  </a:lnTo>
                  <a:lnTo>
                    <a:pt x="1543" y="329"/>
                  </a:lnTo>
                  <a:lnTo>
                    <a:pt x="1559" y="314"/>
                  </a:lnTo>
                  <a:lnTo>
                    <a:pt x="1575" y="302"/>
                  </a:lnTo>
                  <a:lnTo>
                    <a:pt x="1588" y="292"/>
                  </a:lnTo>
                  <a:lnTo>
                    <a:pt x="1600" y="286"/>
                  </a:lnTo>
                  <a:lnTo>
                    <a:pt x="1610" y="280"/>
                  </a:lnTo>
                  <a:lnTo>
                    <a:pt x="1618" y="277"/>
                  </a:lnTo>
                  <a:lnTo>
                    <a:pt x="1624" y="276"/>
                  </a:lnTo>
                  <a:lnTo>
                    <a:pt x="1630" y="277"/>
                  </a:lnTo>
                  <a:lnTo>
                    <a:pt x="1633" y="280"/>
                  </a:lnTo>
                  <a:lnTo>
                    <a:pt x="1635" y="286"/>
                  </a:lnTo>
                  <a:lnTo>
                    <a:pt x="1635" y="292"/>
                  </a:lnTo>
                  <a:lnTo>
                    <a:pt x="1633" y="302"/>
                  </a:lnTo>
                  <a:lnTo>
                    <a:pt x="1630" y="313"/>
                  </a:lnTo>
                  <a:lnTo>
                    <a:pt x="1624" y="328"/>
                  </a:lnTo>
                  <a:lnTo>
                    <a:pt x="1618" y="343"/>
                  </a:lnTo>
                  <a:lnTo>
                    <a:pt x="1609" y="361"/>
                  </a:lnTo>
                  <a:lnTo>
                    <a:pt x="1599" y="381"/>
                  </a:lnTo>
                  <a:lnTo>
                    <a:pt x="1572" y="425"/>
                  </a:lnTo>
                  <a:lnTo>
                    <a:pt x="1539" y="478"/>
                  </a:lnTo>
                  <a:lnTo>
                    <a:pt x="1499" y="539"/>
                  </a:lnTo>
                  <a:lnTo>
                    <a:pt x="1452" y="607"/>
                  </a:lnTo>
                  <a:lnTo>
                    <a:pt x="1513" y="563"/>
                  </a:lnTo>
                  <a:lnTo>
                    <a:pt x="1567" y="526"/>
                  </a:lnTo>
                  <a:lnTo>
                    <a:pt x="1613" y="495"/>
                  </a:lnTo>
                  <a:lnTo>
                    <a:pt x="1653" y="471"/>
                  </a:lnTo>
                  <a:lnTo>
                    <a:pt x="1670" y="461"/>
                  </a:lnTo>
                  <a:lnTo>
                    <a:pt x="1685" y="454"/>
                  </a:lnTo>
                  <a:lnTo>
                    <a:pt x="1698" y="447"/>
                  </a:lnTo>
                  <a:lnTo>
                    <a:pt x="1711" y="443"/>
                  </a:lnTo>
                  <a:lnTo>
                    <a:pt x="1721" y="439"/>
                  </a:lnTo>
                  <a:lnTo>
                    <a:pt x="1728" y="438"/>
                  </a:lnTo>
                  <a:lnTo>
                    <a:pt x="1734" y="438"/>
                  </a:lnTo>
                  <a:lnTo>
                    <a:pt x="1738" y="439"/>
                  </a:lnTo>
                  <a:lnTo>
                    <a:pt x="1740" y="443"/>
                  </a:lnTo>
                  <a:lnTo>
                    <a:pt x="1740" y="448"/>
                  </a:lnTo>
                  <a:lnTo>
                    <a:pt x="1739" y="454"/>
                  </a:lnTo>
                  <a:lnTo>
                    <a:pt x="1736" y="461"/>
                  </a:lnTo>
                  <a:lnTo>
                    <a:pt x="1731" y="471"/>
                  </a:lnTo>
                  <a:lnTo>
                    <a:pt x="1723" y="482"/>
                  </a:lnTo>
                  <a:lnTo>
                    <a:pt x="1713" y="495"/>
                  </a:lnTo>
                  <a:lnTo>
                    <a:pt x="1702" y="508"/>
                  </a:lnTo>
                  <a:lnTo>
                    <a:pt x="1673" y="541"/>
                  </a:lnTo>
                  <a:lnTo>
                    <a:pt x="1635" y="579"/>
                  </a:lnTo>
                  <a:lnTo>
                    <a:pt x="1590" y="623"/>
                  </a:lnTo>
                  <a:lnTo>
                    <a:pt x="1537" y="673"/>
                  </a:lnTo>
                  <a:lnTo>
                    <a:pt x="1589" y="654"/>
                  </a:lnTo>
                  <a:lnTo>
                    <a:pt x="1638" y="637"/>
                  </a:lnTo>
                  <a:lnTo>
                    <a:pt x="1684" y="622"/>
                  </a:lnTo>
                  <a:lnTo>
                    <a:pt x="1727" y="607"/>
                  </a:lnTo>
                  <a:lnTo>
                    <a:pt x="1769" y="595"/>
                  </a:lnTo>
                  <a:lnTo>
                    <a:pt x="1808" y="585"/>
                  </a:lnTo>
                  <a:lnTo>
                    <a:pt x="1843" y="577"/>
                  </a:lnTo>
                  <a:lnTo>
                    <a:pt x="1877" y="569"/>
                  </a:lnTo>
                  <a:lnTo>
                    <a:pt x="1907" y="563"/>
                  </a:lnTo>
                  <a:lnTo>
                    <a:pt x="1935" y="559"/>
                  </a:lnTo>
                  <a:lnTo>
                    <a:pt x="1959" y="557"/>
                  </a:lnTo>
                  <a:lnTo>
                    <a:pt x="1982" y="554"/>
                  </a:lnTo>
                  <a:lnTo>
                    <a:pt x="2002" y="555"/>
                  </a:lnTo>
                  <a:lnTo>
                    <a:pt x="2017" y="557"/>
                  </a:lnTo>
                  <a:lnTo>
                    <a:pt x="2030" y="560"/>
                  </a:lnTo>
                  <a:lnTo>
                    <a:pt x="2040" y="564"/>
                  </a:lnTo>
                  <a:lnTo>
                    <a:pt x="2048" y="570"/>
                  </a:lnTo>
                  <a:lnTo>
                    <a:pt x="2051" y="577"/>
                  </a:lnTo>
                  <a:lnTo>
                    <a:pt x="2052" y="585"/>
                  </a:lnTo>
                  <a:lnTo>
                    <a:pt x="2050" y="595"/>
                  </a:lnTo>
                  <a:lnTo>
                    <a:pt x="2045" y="606"/>
                  </a:lnTo>
                  <a:lnTo>
                    <a:pt x="2036" y="619"/>
                  </a:lnTo>
                  <a:lnTo>
                    <a:pt x="2024" y="633"/>
                  </a:lnTo>
                  <a:lnTo>
                    <a:pt x="2008" y="647"/>
                  </a:lnTo>
                  <a:lnTo>
                    <a:pt x="1989" y="664"/>
                  </a:lnTo>
                  <a:lnTo>
                    <a:pt x="1967" y="682"/>
                  </a:lnTo>
                  <a:lnTo>
                    <a:pt x="1942" y="699"/>
                  </a:lnTo>
                  <a:lnTo>
                    <a:pt x="1913" y="719"/>
                  </a:lnTo>
                  <a:lnTo>
                    <a:pt x="1880" y="740"/>
                  </a:lnTo>
                  <a:lnTo>
                    <a:pt x="1844" y="762"/>
                  </a:lnTo>
                  <a:lnTo>
                    <a:pt x="1805" y="786"/>
                  </a:lnTo>
                  <a:lnTo>
                    <a:pt x="1762" y="810"/>
                  </a:lnTo>
                  <a:lnTo>
                    <a:pt x="1856" y="798"/>
                  </a:lnTo>
                  <a:lnTo>
                    <a:pt x="1937" y="788"/>
                  </a:lnTo>
                  <a:lnTo>
                    <a:pt x="2006" y="782"/>
                  </a:lnTo>
                  <a:lnTo>
                    <a:pt x="2062" y="779"/>
                  </a:lnTo>
                  <a:lnTo>
                    <a:pt x="2086" y="779"/>
                  </a:lnTo>
                  <a:lnTo>
                    <a:pt x="2105" y="779"/>
                  </a:lnTo>
                  <a:lnTo>
                    <a:pt x="2122" y="780"/>
                  </a:lnTo>
                  <a:lnTo>
                    <a:pt x="2135" y="781"/>
                  </a:lnTo>
                  <a:lnTo>
                    <a:pt x="2146" y="783"/>
                  </a:lnTo>
                  <a:lnTo>
                    <a:pt x="2153" y="787"/>
                  </a:lnTo>
                  <a:lnTo>
                    <a:pt x="2157" y="790"/>
                  </a:lnTo>
                  <a:lnTo>
                    <a:pt x="2159" y="794"/>
                  </a:lnTo>
                  <a:lnTo>
                    <a:pt x="2156" y="799"/>
                  </a:lnTo>
                  <a:lnTo>
                    <a:pt x="2151" y="804"/>
                  </a:lnTo>
                  <a:lnTo>
                    <a:pt x="2142" y="810"/>
                  </a:lnTo>
                  <a:lnTo>
                    <a:pt x="2131" y="815"/>
                  </a:lnTo>
                  <a:lnTo>
                    <a:pt x="2115" y="823"/>
                  </a:lnTo>
                  <a:lnTo>
                    <a:pt x="2098" y="830"/>
                  </a:lnTo>
                  <a:lnTo>
                    <a:pt x="2077" y="838"/>
                  </a:lnTo>
                  <a:lnTo>
                    <a:pt x="2052" y="846"/>
                  </a:lnTo>
                  <a:lnTo>
                    <a:pt x="1994" y="864"/>
                  </a:lnTo>
                  <a:lnTo>
                    <a:pt x="1923" y="884"/>
                  </a:lnTo>
                  <a:lnTo>
                    <a:pt x="1840" y="905"/>
                  </a:lnTo>
                  <a:lnTo>
                    <a:pt x="1745" y="927"/>
                  </a:lnTo>
                  <a:lnTo>
                    <a:pt x="1797" y="935"/>
                  </a:lnTo>
                  <a:lnTo>
                    <a:pt x="1846" y="943"/>
                  </a:lnTo>
                  <a:lnTo>
                    <a:pt x="1892" y="950"/>
                  </a:lnTo>
                  <a:lnTo>
                    <a:pt x="1935" y="958"/>
                  </a:lnTo>
                  <a:lnTo>
                    <a:pt x="1974" y="966"/>
                  </a:lnTo>
                  <a:lnTo>
                    <a:pt x="2010" y="975"/>
                  </a:lnTo>
                  <a:lnTo>
                    <a:pt x="2044" y="984"/>
                  </a:lnTo>
                  <a:lnTo>
                    <a:pt x="2075" y="992"/>
                  </a:lnTo>
                  <a:lnTo>
                    <a:pt x="2101" y="1000"/>
                  </a:lnTo>
                  <a:lnTo>
                    <a:pt x="2124" y="1009"/>
                  </a:lnTo>
                  <a:lnTo>
                    <a:pt x="2145" y="1018"/>
                  </a:lnTo>
                  <a:lnTo>
                    <a:pt x="2162" y="1027"/>
                  </a:lnTo>
                  <a:lnTo>
                    <a:pt x="2176" y="1036"/>
                  </a:lnTo>
                  <a:lnTo>
                    <a:pt x="2187" y="1044"/>
                  </a:lnTo>
                  <a:lnTo>
                    <a:pt x="2194" y="1052"/>
                  </a:lnTo>
                  <a:lnTo>
                    <a:pt x="2198" y="1061"/>
                  </a:lnTo>
                  <a:lnTo>
                    <a:pt x="2199" y="1069"/>
                  </a:lnTo>
                  <a:lnTo>
                    <a:pt x="2197" y="1078"/>
                  </a:lnTo>
                  <a:lnTo>
                    <a:pt x="2191" y="1085"/>
                  </a:lnTo>
                  <a:lnTo>
                    <a:pt x="2182" y="1092"/>
                  </a:lnTo>
                  <a:lnTo>
                    <a:pt x="2170" y="1100"/>
                  </a:lnTo>
                  <a:lnTo>
                    <a:pt x="2154" y="1106"/>
                  </a:lnTo>
                  <a:lnTo>
                    <a:pt x="2135" y="1113"/>
                  </a:lnTo>
                  <a:lnTo>
                    <a:pt x="2112" y="1119"/>
                  </a:lnTo>
                  <a:lnTo>
                    <a:pt x="2087" y="1124"/>
                  </a:lnTo>
                  <a:lnTo>
                    <a:pt x="2058" y="1130"/>
                  </a:lnTo>
                  <a:lnTo>
                    <a:pt x="2025" y="1134"/>
                  </a:lnTo>
                  <a:lnTo>
                    <a:pt x="1989" y="1138"/>
                  </a:lnTo>
                  <a:lnTo>
                    <a:pt x="1950" y="1142"/>
                  </a:lnTo>
                  <a:lnTo>
                    <a:pt x="1906" y="1145"/>
                  </a:lnTo>
                  <a:lnTo>
                    <a:pt x="1861" y="1147"/>
                  </a:lnTo>
                  <a:lnTo>
                    <a:pt x="1811" y="1150"/>
                  </a:lnTo>
                  <a:lnTo>
                    <a:pt x="1867" y="1173"/>
                  </a:lnTo>
                  <a:lnTo>
                    <a:pt x="1917" y="1196"/>
                  </a:lnTo>
                  <a:lnTo>
                    <a:pt x="1965" y="1219"/>
                  </a:lnTo>
                  <a:lnTo>
                    <a:pt x="2009" y="1240"/>
                  </a:lnTo>
                  <a:lnTo>
                    <a:pt x="2050" y="1261"/>
                  </a:lnTo>
                  <a:lnTo>
                    <a:pt x="2088" y="1281"/>
                  </a:lnTo>
                  <a:lnTo>
                    <a:pt x="2121" y="1301"/>
                  </a:lnTo>
                  <a:lnTo>
                    <a:pt x="2151" y="1319"/>
                  </a:lnTo>
                  <a:lnTo>
                    <a:pt x="2177" y="1336"/>
                  </a:lnTo>
                  <a:lnTo>
                    <a:pt x="2201" y="1352"/>
                  </a:lnTo>
                  <a:lnTo>
                    <a:pt x="2219" y="1367"/>
                  </a:lnTo>
                  <a:lnTo>
                    <a:pt x="2235" y="1382"/>
                  </a:lnTo>
                  <a:lnTo>
                    <a:pt x="2247" y="1394"/>
                  </a:lnTo>
                  <a:lnTo>
                    <a:pt x="2256" y="1406"/>
                  </a:lnTo>
                  <a:lnTo>
                    <a:pt x="2261" y="1416"/>
                  </a:lnTo>
                  <a:lnTo>
                    <a:pt x="2263" y="1426"/>
                  </a:lnTo>
                  <a:lnTo>
                    <a:pt x="2260" y="1434"/>
                  </a:lnTo>
                  <a:lnTo>
                    <a:pt x="2255" y="1440"/>
                  </a:lnTo>
                  <a:lnTo>
                    <a:pt x="2246" y="1446"/>
                  </a:lnTo>
                  <a:lnTo>
                    <a:pt x="2233" y="1450"/>
                  </a:lnTo>
                  <a:lnTo>
                    <a:pt x="2216" y="1454"/>
                  </a:lnTo>
                  <a:lnTo>
                    <a:pt x="2197" y="1455"/>
                  </a:lnTo>
                  <a:lnTo>
                    <a:pt x="2173" y="1455"/>
                  </a:lnTo>
                  <a:lnTo>
                    <a:pt x="2146" y="1453"/>
                  </a:lnTo>
                  <a:lnTo>
                    <a:pt x="2115" y="1449"/>
                  </a:lnTo>
                  <a:lnTo>
                    <a:pt x="2081" y="1445"/>
                  </a:lnTo>
                  <a:lnTo>
                    <a:pt x="2044" y="1438"/>
                  </a:lnTo>
                  <a:lnTo>
                    <a:pt x="2003" y="1430"/>
                  </a:lnTo>
                  <a:lnTo>
                    <a:pt x="1957" y="1422"/>
                  </a:lnTo>
                  <a:lnTo>
                    <a:pt x="1909" y="1409"/>
                  </a:lnTo>
                  <a:lnTo>
                    <a:pt x="1857" y="1396"/>
                  </a:lnTo>
                  <a:lnTo>
                    <a:pt x="1801" y="1382"/>
                  </a:lnTo>
                  <a:lnTo>
                    <a:pt x="1846" y="1418"/>
                  </a:lnTo>
                  <a:lnTo>
                    <a:pt x="1885" y="1453"/>
                  </a:lnTo>
                  <a:lnTo>
                    <a:pt x="1922" y="1486"/>
                  </a:lnTo>
                  <a:lnTo>
                    <a:pt x="1955" y="1517"/>
                  </a:lnTo>
                  <a:lnTo>
                    <a:pt x="1986" y="1546"/>
                  </a:lnTo>
                  <a:lnTo>
                    <a:pt x="2013" y="1572"/>
                  </a:lnTo>
                  <a:lnTo>
                    <a:pt x="2036" y="1598"/>
                  </a:lnTo>
                  <a:lnTo>
                    <a:pt x="2056" y="1620"/>
                  </a:lnTo>
                  <a:lnTo>
                    <a:pt x="2072" y="1641"/>
                  </a:lnTo>
                  <a:lnTo>
                    <a:pt x="2086" y="1659"/>
                  </a:lnTo>
                  <a:lnTo>
                    <a:pt x="2096" y="1676"/>
                  </a:lnTo>
                  <a:lnTo>
                    <a:pt x="2102" y="1690"/>
                  </a:lnTo>
                  <a:lnTo>
                    <a:pt x="2107" y="1704"/>
                  </a:lnTo>
                  <a:lnTo>
                    <a:pt x="2107" y="1714"/>
                  </a:lnTo>
                  <a:lnTo>
                    <a:pt x="2104" y="1723"/>
                  </a:lnTo>
                  <a:lnTo>
                    <a:pt x="2099" y="1728"/>
                  </a:lnTo>
                  <a:lnTo>
                    <a:pt x="2090" y="1732"/>
                  </a:lnTo>
                  <a:lnTo>
                    <a:pt x="2078" y="1734"/>
                  </a:lnTo>
                  <a:lnTo>
                    <a:pt x="2063" y="1734"/>
                  </a:lnTo>
                  <a:lnTo>
                    <a:pt x="2046" y="1730"/>
                  </a:lnTo>
                  <a:lnTo>
                    <a:pt x="2025" y="1726"/>
                  </a:lnTo>
                  <a:lnTo>
                    <a:pt x="2002" y="1718"/>
                  </a:lnTo>
                  <a:lnTo>
                    <a:pt x="1975" y="1708"/>
                  </a:lnTo>
                  <a:lnTo>
                    <a:pt x="1945" y="1697"/>
                  </a:lnTo>
                  <a:lnTo>
                    <a:pt x="1913" y="1683"/>
                  </a:lnTo>
                  <a:lnTo>
                    <a:pt x="1879" y="1666"/>
                  </a:lnTo>
                  <a:lnTo>
                    <a:pt x="1840" y="1647"/>
                  </a:lnTo>
                  <a:lnTo>
                    <a:pt x="1800" y="1626"/>
                  </a:lnTo>
                  <a:lnTo>
                    <a:pt x="1757" y="1602"/>
                  </a:lnTo>
                  <a:lnTo>
                    <a:pt x="1711" y="1577"/>
                  </a:lnTo>
                  <a:lnTo>
                    <a:pt x="1662" y="1548"/>
                  </a:lnTo>
                  <a:lnTo>
                    <a:pt x="1611" y="1517"/>
                  </a:lnTo>
                  <a:lnTo>
                    <a:pt x="1638" y="1558"/>
                  </a:lnTo>
                  <a:lnTo>
                    <a:pt x="1662" y="1595"/>
                  </a:lnTo>
                  <a:lnTo>
                    <a:pt x="1684" y="1631"/>
                  </a:lnTo>
                  <a:lnTo>
                    <a:pt x="1703" y="1665"/>
                  </a:lnTo>
                  <a:lnTo>
                    <a:pt x="1719" y="1695"/>
                  </a:lnTo>
                  <a:lnTo>
                    <a:pt x="1734" y="1724"/>
                  </a:lnTo>
                  <a:lnTo>
                    <a:pt x="1747" y="1750"/>
                  </a:lnTo>
                  <a:lnTo>
                    <a:pt x="1757" y="1773"/>
                  </a:lnTo>
                  <a:lnTo>
                    <a:pt x="1764" y="1794"/>
                  </a:lnTo>
                  <a:lnTo>
                    <a:pt x="1769" y="1813"/>
                  </a:lnTo>
                  <a:lnTo>
                    <a:pt x="1773" y="1829"/>
                  </a:lnTo>
                  <a:lnTo>
                    <a:pt x="1774" y="1843"/>
                  </a:lnTo>
                  <a:lnTo>
                    <a:pt x="1773" y="1854"/>
                  </a:lnTo>
                  <a:lnTo>
                    <a:pt x="1769" y="1863"/>
                  </a:lnTo>
                  <a:lnTo>
                    <a:pt x="1765" y="1869"/>
                  </a:lnTo>
                  <a:lnTo>
                    <a:pt x="1757" y="1873"/>
                  </a:lnTo>
                  <a:lnTo>
                    <a:pt x="1748" y="1874"/>
                  </a:lnTo>
                  <a:lnTo>
                    <a:pt x="1737" y="1872"/>
                  </a:lnTo>
                  <a:lnTo>
                    <a:pt x="1724" y="1869"/>
                  </a:lnTo>
                  <a:lnTo>
                    <a:pt x="1708" y="1862"/>
                  </a:lnTo>
                  <a:lnTo>
                    <a:pt x="1692" y="1853"/>
                  </a:lnTo>
                  <a:lnTo>
                    <a:pt x="1673" y="1841"/>
                  </a:lnTo>
                  <a:lnTo>
                    <a:pt x="1652" y="1827"/>
                  </a:lnTo>
                  <a:lnTo>
                    <a:pt x="1630" y="1810"/>
                  </a:lnTo>
                  <a:lnTo>
                    <a:pt x="1606" y="1791"/>
                  </a:lnTo>
                  <a:lnTo>
                    <a:pt x="1579" y="1769"/>
                  </a:lnTo>
                  <a:lnTo>
                    <a:pt x="1551" y="1744"/>
                  </a:lnTo>
                  <a:lnTo>
                    <a:pt x="1523" y="1717"/>
                  </a:lnTo>
                  <a:lnTo>
                    <a:pt x="1492" y="1687"/>
                  </a:lnTo>
                  <a:lnTo>
                    <a:pt x="1458" y="1654"/>
                  </a:lnTo>
                  <a:lnTo>
                    <a:pt x="1425" y="1620"/>
                  </a:lnTo>
                  <a:lnTo>
                    <a:pt x="1389" y="1581"/>
                  </a:lnTo>
                  <a:lnTo>
                    <a:pt x="1424" y="1669"/>
                  </a:lnTo>
                  <a:lnTo>
                    <a:pt x="1454" y="1748"/>
                  </a:lnTo>
                  <a:lnTo>
                    <a:pt x="1477" y="1814"/>
                  </a:lnTo>
                  <a:lnTo>
                    <a:pt x="1495" y="1871"/>
                  </a:lnTo>
                  <a:lnTo>
                    <a:pt x="1502" y="1895"/>
                  </a:lnTo>
                  <a:lnTo>
                    <a:pt x="1507" y="1916"/>
                  </a:lnTo>
                  <a:lnTo>
                    <a:pt x="1512" y="1934"/>
                  </a:lnTo>
                  <a:lnTo>
                    <a:pt x="1514" y="1950"/>
                  </a:lnTo>
                  <a:lnTo>
                    <a:pt x="1516" y="1963"/>
                  </a:lnTo>
                  <a:lnTo>
                    <a:pt x="1516" y="1973"/>
                  </a:lnTo>
                  <a:lnTo>
                    <a:pt x="1514" y="1980"/>
                  </a:lnTo>
                  <a:lnTo>
                    <a:pt x="1512" y="1985"/>
                  </a:lnTo>
                  <a:lnTo>
                    <a:pt x="1507" y="1986"/>
                  </a:lnTo>
                  <a:lnTo>
                    <a:pt x="1503" y="1985"/>
                  </a:lnTo>
                  <a:lnTo>
                    <a:pt x="1496" y="1980"/>
                  </a:lnTo>
                  <a:lnTo>
                    <a:pt x="1488" y="1974"/>
                  </a:lnTo>
                  <a:lnTo>
                    <a:pt x="1478" y="1964"/>
                  </a:lnTo>
                  <a:lnTo>
                    <a:pt x="1468" y="1950"/>
                  </a:lnTo>
                  <a:lnTo>
                    <a:pt x="1456" y="1935"/>
                  </a:lnTo>
                  <a:lnTo>
                    <a:pt x="1444" y="1916"/>
                  </a:lnTo>
                  <a:lnTo>
                    <a:pt x="1415" y="1870"/>
                  </a:lnTo>
                  <a:lnTo>
                    <a:pt x="1381" y="1811"/>
                  </a:lnTo>
                  <a:lnTo>
                    <a:pt x="1342" y="1741"/>
                  </a:lnTo>
                  <a:lnTo>
                    <a:pt x="1299" y="1659"/>
                  </a:lnTo>
                  <a:lnTo>
                    <a:pt x="1304" y="1707"/>
                  </a:lnTo>
                  <a:lnTo>
                    <a:pt x="1307" y="1751"/>
                  </a:lnTo>
                  <a:lnTo>
                    <a:pt x="1309" y="1791"/>
                  </a:lnTo>
                  <a:lnTo>
                    <a:pt x="1310" y="1829"/>
                  </a:lnTo>
                  <a:lnTo>
                    <a:pt x="1310" y="1862"/>
                  </a:lnTo>
                  <a:lnTo>
                    <a:pt x="1309" y="1892"/>
                  </a:lnTo>
                  <a:lnTo>
                    <a:pt x="1308" y="1919"/>
                  </a:lnTo>
                  <a:lnTo>
                    <a:pt x="1305" y="1943"/>
                  </a:lnTo>
                  <a:lnTo>
                    <a:pt x="1301" y="1963"/>
                  </a:lnTo>
                  <a:lnTo>
                    <a:pt x="1297" y="1979"/>
                  </a:lnTo>
                  <a:lnTo>
                    <a:pt x="1291" y="1992"/>
                  </a:lnTo>
                  <a:lnTo>
                    <a:pt x="1286" y="2002"/>
                  </a:lnTo>
                  <a:lnTo>
                    <a:pt x="1278" y="2009"/>
                  </a:lnTo>
                  <a:lnTo>
                    <a:pt x="1272" y="2013"/>
                  </a:lnTo>
                  <a:lnTo>
                    <a:pt x="1263" y="2013"/>
                  </a:lnTo>
                  <a:lnTo>
                    <a:pt x="1255" y="2010"/>
                  </a:lnTo>
                  <a:lnTo>
                    <a:pt x="1245" y="2005"/>
                  </a:lnTo>
                  <a:lnTo>
                    <a:pt x="1235" y="1995"/>
                  </a:lnTo>
                  <a:lnTo>
                    <a:pt x="1225" y="1982"/>
                  </a:lnTo>
                  <a:lnTo>
                    <a:pt x="1214" y="1967"/>
                  </a:lnTo>
                  <a:lnTo>
                    <a:pt x="1203" y="1948"/>
                  </a:lnTo>
                  <a:lnTo>
                    <a:pt x="1192" y="1927"/>
                  </a:lnTo>
                  <a:lnTo>
                    <a:pt x="1180" y="1902"/>
                  </a:lnTo>
                  <a:lnTo>
                    <a:pt x="1168" y="1874"/>
                  </a:lnTo>
                  <a:lnTo>
                    <a:pt x="1154" y="1844"/>
                  </a:lnTo>
                  <a:lnTo>
                    <a:pt x="1142" y="1810"/>
                  </a:lnTo>
                  <a:lnTo>
                    <a:pt x="1129" y="1773"/>
                  </a:lnTo>
                  <a:lnTo>
                    <a:pt x="1116" y="1734"/>
                  </a:lnTo>
                  <a:lnTo>
                    <a:pt x="1102" y="1690"/>
                  </a:lnTo>
                  <a:lnTo>
                    <a:pt x="1089" y="1645"/>
                  </a:lnTo>
                  <a:lnTo>
                    <a:pt x="1076" y="1598"/>
                  </a:lnTo>
                  <a:lnTo>
                    <a:pt x="1063" y="1546"/>
                  </a:lnTo>
                  <a:lnTo>
                    <a:pt x="1051" y="1614"/>
                  </a:lnTo>
                  <a:lnTo>
                    <a:pt x="1041" y="1672"/>
                  </a:lnTo>
                  <a:lnTo>
                    <a:pt x="1032" y="1721"/>
                  </a:lnTo>
                  <a:lnTo>
                    <a:pt x="1022" y="1760"/>
                  </a:lnTo>
                  <a:lnTo>
                    <a:pt x="1016" y="1777"/>
                  </a:lnTo>
                  <a:lnTo>
                    <a:pt x="1012" y="1790"/>
                  </a:lnTo>
                  <a:lnTo>
                    <a:pt x="1007" y="1802"/>
                  </a:lnTo>
                  <a:lnTo>
                    <a:pt x="1003" y="1811"/>
                  </a:lnTo>
                  <a:lnTo>
                    <a:pt x="998" y="1818"/>
                  </a:lnTo>
                  <a:lnTo>
                    <a:pt x="994" y="1822"/>
                  </a:lnTo>
                  <a:lnTo>
                    <a:pt x="990" y="1824"/>
                  </a:lnTo>
                  <a:lnTo>
                    <a:pt x="986" y="1824"/>
                  </a:lnTo>
                  <a:lnTo>
                    <a:pt x="982" y="1822"/>
                  </a:lnTo>
                  <a:lnTo>
                    <a:pt x="978" y="1817"/>
                  </a:lnTo>
                  <a:lnTo>
                    <a:pt x="975" y="1810"/>
                  </a:lnTo>
                  <a:lnTo>
                    <a:pt x="973" y="1800"/>
                  </a:lnTo>
                  <a:lnTo>
                    <a:pt x="970" y="1789"/>
                  </a:lnTo>
                  <a:lnTo>
                    <a:pt x="967" y="1775"/>
                  </a:lnTo>
                  <a:lnTo>
                    <a:pt x="965" y="1758"/>
                  </a:lnTo>
                  <a:lnTo>
                    <a:pt x="963" y="1740"/>
                  </a:lnTo>
                  <a:lnTo>
                    <a:pt x="961" y="1696"/>
                  </a:lnTo>
                  <a:lnTo>
                    <a:pt x="960" y="1643"/>
                  </a:lnTo>
                  <a:lnTo>
                    <a:pt x="960" y="1581"/>
                  </a:lnTo>
                  <a:lnTo>
                    <a:pt x="961" y="1510"/>
                  </a:lnTo>
                  <a:lnTo>
                    <a:pt x="932" y="1583"/>
                  </a:lnTo>
                  <a:lnTo>
                    <a:pt x="905" y="1646"/>
                  </a:lnTo>
                  <a:lnTo>
                    <a:pt x="880" y="1699"/>
                  </a:lnTo>
                  <a:lnTo>
                    <a:pt x="858" y="1744"/>
                  </a:lnTo>
                  <a:lnTo>
                    <a:pt x="847" y="1762"/>
                  </a:lnTo>
                  <a:lnTo>
                    <a:pt x="838" y="1778"/>
                  </a:lnTo>
                  <a:lnTo>
                    <a:pt x="829" y="1792"/>
                  </a:lnTo>
                  <a:lnTo>
                    <a:pt x="820" y="1803"/>
                  </a:lnTo>
                  <a:lnTo>
                    <a:pt x="813" y="1811"/>
                  </a:lnTo>
                  <a:lnTo>
                    <a:pt x="806" y="1818"/>
                  </a:lnTo>
                  <a:lnTo>
                    <a:pt x="799" y="1822"/>
                  </a:lnTo>
                  <a:lnTo>
                    <a:pt x="795" y="1823"/>
                  </a:lnTo>
                  <a:lnTo>
                    <a:pt x="789" y="1822"/>
                  </a:lnTo>
                  <a:lnTo>
                    <a:pt x="786" y="1819"/>
                  </a:lnTo>
                  <a:lnTo>
                    <a:pt x="783" y="1812"/>
                  </a:lnTo>
                  <a:lnTo>
                    <a:pt x="780" y="1804"/>
                  </a:lnTo>
                  <a:lnTo>
                    <a:pt x="779" y="1793"/>
                  </a:lnTo>
                  <a:lnTo>
                    <a:pt x="779" y="1780"/>
                  </a:lnTo>
                  <a:lnTo>
                    <a:pt x="779" y="1765"/>
                  </a:lnTo>
                  <a:lnTo>
                    <a:pt x="782" y="1747"/>
                  </a:lnTo>
                  <a:lnTo>
                    <a:pt x="784" y="1726"/>
                  </a:lnTo>
                  <a:lnTo>
                    <a:pt x="787" y="1703"/>
                  </a:lnTo>
                  <a:lnTo>
                    <a:pt x="792" y="1677"/>
                  </a:lnTo>
                  <a:lnTo>
                    <a:pt x="797" y="1650"/>
                  </a:lnTo>
                  <a:lnTo>
                    <a:pt x="810" y="1586"/>
                  </a:lnTo>
                  <a:lnTo>
                    <a:pt x="828" y="1513"/>
                  </a:lnTo>
                  <a:lnTo>
                    <a:pt x="787" y="1573"/>
                  </a:lnTo>
                  <a:lnTo>
                    <a:pt x="750" y="1624"/>
                  </a:lnTo>
                  <a:lnTo>
                    <a:pt x="733" y="1646"/>
                  </a:lnTo>
                  <a:lnTo>
                    <a:pt x="717" y="1665"/>
                  </a:lnTo>
                  <a:lnTo>
                    <a:pt x="703" y="1683"/>
                  </a:lnTo>
                  <a:lnTo>
                    <a:pt x="690" y="1697"/>
                  </a:lnTo>
                  <a:lnTo>
                    <a:pt x="679" y="1709"/>
                  </a:lnTo>
                  <a:lnTo>
                    <a:pt x="668" y="1719"/>
                  </a:lnTo>
                  <a:lnTo>
                    <a:pt x="658" y="1727"/>
                  </a:lnTo>
                  <a:lnTo>
                    <a:pt x="650" y="1732"/>
                  </a:lnTo>
                  <a:lnTo>
                    <a:pt x="643" y="1736"/>
                  </a:lnTo>
                  <a:lnTo>
                    <a:pt x="637" y="1738"/>
                  </a:lnTo>
                  <a:lnTo>
                    <a:pt x="632" y="1737"/>
                  </a:lnTo>
                  <a:lnTo>
                    <a:pt x="629" y="1734"/>
                  </a:lnTo>
                  <a:lnTo>
                    <a:pt x="628" y="1728"/>
                  </a:lnTo>
                  <a:lnTo>
                    <a:pt x="627" y="1720"/>
                  </a:lnTo>
                  <a:lnTo>
                    <a:pt x="628" y="1710"/>
                  </a:lnTo>
                  <a:lnTo>
                    <a:pt x="630" y="1699"/>
                  </a:lnTo>
                  <a:lnTo>
                    <a:pt x="633" y="1685"/>
                  </a:lnTo>
                  <a:lnTo>
                    <a:pt x="638" y="1669"/>
                  </a:lnTo>
                  <a:lnTo>
                    <a:pt x="643" y="1652"/>
                  </a:lnTo>
                  <a:lnTo>
                    <a:pt x="651" y="1632"/>
                  </a:lnTo>
                  <a:lnTo>
                    <a:pt x="670" y="1585"/>
                  </a:lnTo>
                  <a:lnTo>
                    <a:pt x="694" y="1531"/>
                  </a:lnTo>
                  <a:lnTo>
                    <a:pt x="724" y="1469"/>
                  </a:lnTo>
                  <a:lnTo>
                    <a:pt x="759" y="1401"/>
                  </a:lnTo>
                  <a:lnTo>
                    <a:pt x="711" y="1446"/>
                  </a:lnTo>
                  <a:lnTo>
                    <a:pt x="667" y="1484"/>
                  </a:lnTo>
                  <a:lnTo>
                    <a:pt x="629" y="1516"/>
                  </a:lnTo>
                  <a:lnTo>
                    <a:pt x="597" y="1541"/>
                  </a:lnTo>
                  <a:lnTo>
                    <a:pt x="583" y="1550"/>
                  </a:lnTo>
                  <a:lnTo>
                    <a:pt x="570" y="1559"/>
                  </a:lnTo>
                  <a:lnTo>
                    <a:pt x="559" y="1565"/>
                  </a:lnTo>
                  <a:lnTo>
                    <a:pt x="549" y="1570"/>
                  </a:lnTo>
                  <a:lnTo>
                    <a:pt x="540" y="1573"/>
                  </a:lnTo>
                  <a:lnTo>
                    <a:pt x="534" y="1575"/>
                  </a:lnTo>
                  <a:lnTo>
                    <a:pt x="528" y="1575"/>
                  </a:lnTo>
                  <a:lnTo>
                    <a:pt x="525" y="1573"/>
                  </a:lnTo>
                  <a:lnTo>
                    <a:pt x="522" y="1570"/>
                  </a:lnTo>
                  <a:lnTo>
                    <a:pt x="522" y="1565"/>
                  </a:lnTo>
                  <a:lnTo>
                    <a:pt x="522" y="1559"/>
                  </a:lnTo>
                  <a:lnTo>
                    <a:pt x="524" y="1551"/>
                  </a:lnTo>
                  <a:lnTo>
                    <a:pt x="527" y="1541"/>
                  </a:lnTo>
                  <a:lnTo>
                    <a:pt x="533" y="1530"/>
                  </a:lnTo>
                  <a:lnTo>
                    <a:pt x="539" y="1518"/>
                  </a:lnTo>
                  <a:lnTo>
                    <a:pt x="548" y="1504"/>
                  </a:lnTo>
                  <a:lnTo>
                    <a:pt x="569" y="1470"/>
                  </a:lnTo>
                  <a:lnTo>
                    <a:pt x="598" y="1430"/>
                  </a:lnTo>
                  <a:lnTo>
                    <a:pt x="632" y="1385"/>
                  </a:lnTo>
                  <a:lnTo>
                    <a:pt x="674" y="1334"/>
                  </a:lnTo>
                  <a:lnTo>
                    <a:pt x="629" y="1354"/>
                  </a:lnTo>
                  <a:lnTo>
                    <a:pt x="586" y="1372"/>
                  </a:lnTo>
                  <a:lnTo>
                    <a:pt x="545" y="1387"/>
                  </a:lnTo>
                  <a:lnTo>
                    <a:pt x="506" y="1402"/>
                  </a:lnTo>
                  <a:lnTo>
                    <a:pt x="470" y="1414"/>
                  </a:lnTo>
                  <a:lnTo>
                    <a:pt x="434" y="1425"/>
                  </a:lnTo>
                  <a:lnTo>
                    <a:pt x="402" y="1435"/>
                  </a:lnTo>
                  <a:lnTo>
                    <a:pt x="372" y="1443"/>
                  </a:lnTo>
                  <a:lnTo>
                    <a:pt x="346" y="1448"/>
                  </a:lnTo>
                  <a:lnTo>
                    <a:pt x="320" y="1454"/>
                  </a:lnTo>
                  <a:lnTo>
                    <a:pt x="298" y="1456"/>
                  </a:lnTo>
                  <a:lnTo>
                    <a:pt x="277" y="1458"/>
                  </a:lnTo>
                  <a:lnTo>
                    <a:pt x="260" y="1458"/>
                  </a:lnTo>
                  <a:lnTo>
                    <a:pt x="245" y="1456"/>
                  </a:lnTo>
                  <a:lnTo>
                    <a:pt x="232" y="1454"/>
                  </a:lnTo>
                  <a:lnTo>
                    <a:pt x="222" y="1449"/>
                  </a:lnTo>
                  <a:lnTo>
                    <a:pt x="215" y="1444"/>
                  </a:lnTo>
                  <a:lnTo>
                    <a:pt x="210" y="1436"/>
                  </a:lnTo>
                  <a:lnTo>
                    <a:pt x="209" y="1427"/>
                  </a:lnTo>
                  <a:lnTo>
                    <a:pt x="210" y="1417"/>
                  </a:lnTo>
                  <a:lnTo>
                    <a:pt x="213" y="1406"/>
                  </a:lnTo>
                  <a:lnTo>
                    <a:pt x="220" y="1393"/>
                  </a:lnTo>
                  <a:lnTo>
                    <a:pt x="229" y="1380"/>
                  </a:lnTo>
                  <a:lnTo>
                    <a:pt x="241" y="1364"/>
                  </a:lnTo>
                  <a:lnTo>
                    <a:pt x="256" y="1348"/>
                  </a:lnTo>
                  <a:lnTo>
                    <a:pt x="275" y="1330"/>
                  </a:lnTo>
                  <a:lnTo>
                    <a:pt x="296" y="1311"/>
                  </a:lnTo>
                  <a:lnTo>
                    <a:pt x="320" y="1290"/>
                  </a:lnTo>
                  <a:lnTo>
                    <a:pt x="348" y="1269"/>
                  </a:lnTo>
                  <a:lnTo>
                    <a:pt x="379" y="1246"/>
                  </a:lnTo>
                  <a:lnTo>
                    <a:pt x="413" y="1223"/>
                  </a:lnTo>
                  <a:lnTo>
                    <a:pt x="450" y="1197"/>
                  </a:lnTo>
                  <a:lnTo>
                    <a:pt x="368" y="1211"/>
                  </a:lnTo>
                  <a:lnTo>
                    <a:pt x="296" y="1221"/>
                  </a:lnTo>
                  <a:lnTo>
                    <a:pt x="236" y="1229"/>
                  </a:lnTo>
                  <a:lnTo>
                    <a:pt x="188" y="1232"/>
                  </a:lnTo>
                  <a:lnTo>
                    <a:pt x="168" y="1234"/>
                  </a:lnTo>
                  <a:lnTo>
                    <a:pt x="150" y="1234"/>
                  </a:lnTo>
                  <a:lnTo>
                    <a:pt x="136" y="1232"/>
                  </a:lnTo>
                  <a:lnTo>
                    <a:pt x="124" y="1231"/>
                  </a:lnTo>
                  <a:lnTo>
                    <a:pt x="115" y="1229"/>
                  </a:lnTo>
                  <a:lnTo>
                    <a:pt x="108" y="1227"/>
                  </a:lnTo>
                  <a:lnTo>
                    <a:pt x="105" y="1224"/>
                  </a:lnTo>
                  <a:lnTo>
                    <a:pt x="105" y="1219"/>
                  </a:lnTo>
                  <a:lnTo>
                    <a:pt x="106" y="1215"/>
                  </a:lnTo>
                  <a:lnTo>
                    <a:pt x="111" y="1209"/>
                  </a:lnTo>
                  <a:lnTo>
                    <a:pt x="119" y="1204"/>
                  </a:lnTo>
                  <a:lnTo>
                    <a:pt x="129" y="1197"/>
                  </a:lnTo>
                  <a:lnTo>
                    <a:pt x="142" y="1189"/>
                  </a:lnTo>
                  <a:lnTo>
                    <a:pt x="158" y="1182"/>
                  </a:lnTo>
                  <a:lnTo>
                    <a:pt x="177" y="1174"/>
                  </a:lnTo>
                  <a:lnTo>
                    <a:pt x="198" y="1165"/>
                  </a:lnTo>
                  <a:lnTo>
                    <a:pt x="248" y="1146"/>
                  </a:lnTo>
                  <a:lnTo>
                    <a:pt x="310" y="1126"/>
                  </a:lnTo>
                  <a:lnTo>
                    <a:pt x="382" y="1103"/>
                  </a:lnTo>
                  <a:lnTo>
                    <a:pt x="466" y="1080"/>
                  </a:lnTo>
                  <a:lnTo>
                    <a:pt x="420" y="1073"/>
                  </a:lnTo>
                  <a:lnTo>
                    <a:pt x="377" y="1067"/>
                  </a:lnTo>
                  <a:lnTo>
                    <a:pt x="337" y="1059"/>
                  </a:lnTo>
                  <a:lnTo>
                    <a:pt x="299" y="1051"/>
                  </a:lnTo>
                  <a:lnTo>
                    <a:pt x="264" y="1043"/>
                  </a:lnTo>
                  <a:lnTo>
                    <a:pt x="232" y="1036"/>
                  </a:lnTo>
                  <a:lnTo>
                    <a:pt x="202" y="1028"/>
                  </a:lnTo>
                  <a:lnTo>
                    <a:pt x="175" y="1020"/>
                  </a:lnTo>
                  <a:lnTo>
                    <a:pt x="152" y="1011"/>
                  </a:lnTo>
                  <a:lnTo>
                    <a:pt x="131" y="1002"/>
                  </a:lnTo>
                  <a:lnTo>
                    <a:pt x="112" y="995"/>
                  </a:lnTo>
                  <a:lnTo>
                    <a:pt x="97" y="986"/>
                  </a:lnTo>
                  <a:lnTo>
                    <a:pt x="85" y="977"/>
                  </a:lnTo>
                  <a:lnTo>
                    <a:pt x="75" y="969"/>
                  </a:lnTo>
                  <a:lnTo>
                    <a:pt x="68" y="960"/>
                  </a:lnTo>
                  <a:lnTo>
                    <a:pt x="64" y="952"/>
                  </a:lnTo>
                  <a:lnTo>
                    <a:pt x="64" y="944"/>
                  </a:lnTo>
                  <a:lnTo>
                    <a:pt x="65" y="936"/>
                  </a:lnTo>
                  <a:lnTo>
                    <a:pt x="69" y="928"/>
                  </a:lnTo>
                  <a:lnTo>
                    <a:pt x="77" y="921"/>
                  </a:lnTo>
                  <a:lnTo>
                    <a:pt x="88" y="913"/>
                  </a:lnTo>
                  <a:lnTo>
                    <a:pt x="101" y="906"/>
                  </a:lnTo>
                  <a:lnTo>
                    <a:pt x="118" y="900"/>
                  </a:lnTo>
                  <a:lnTo>
                    <a:pt x="138" y="893"/>
                  </a:lnTo>
                  <a:lnTo>
                    <a:pt x="160" y="887"/>
                  </a:lnTo>
                  <a:lnTo>
                    <a:pt x="185" y="881"/>
                  </a:lnTo>
                  <a:lnTo>
                    <a:pt x="213" y="876"/>
                  </a:lnTo>
                  <a:lnTo>
                    <a:pt x="244" y="872"/>
                  </a:lnTo>
                  <a:lnTo>
                    <a:pt x="278" y="867"/>
                  </a:lnTo>
                  <a:lnTo>
                    <a:pt x="316" y="864"/>
                  </a:lnTo>
                  <a:lnTo>
                    <a:pt x="357" y="861"/>
                  </a:lnTo>
                  <a:lnTo>
                    <a:pt x="400" y="859"/>
                  </a:lnTo>
                  <a:lnTo>
                    <a:pt x="351" y="835"/>
                  </a:lnTo>
                  <a:lnTo>
                    <a:pt x="306" y="812"/>
                  </a:lnTo>
                  <a:lnTo>
                    <a:pt x="263" y="790"/>
                  </a:lnTo>
                  <a:lnTo>
                    <a:pt x="224" y="769"/>
                  </a:lnTo>
                  <a:lnTo>
                    <a:pt x="188" y="749"/>
                  </a:lnTo>
                  <a:lnTo>
                    <a:pt x="156" y="729"/>
                  </a:lnTo>
                  <a:lnTo>
                    <a:pt x="126" y="710"/>
                  </a:lnTo>
                  <a:lnTo>
                    <a:pt x="99" y="693"/>
                  </a:lnTo>
                  <a:lnTo>
                    <a:pt x="76" y="676"/>
                  </a:lnTo>
                  <a:lnTo>
                    <a:pt x="55" y="661"/>
                  </a:lnTo>
                  <a:lnTo>
                    <a:pt x="38" y="645"/>
                  </a:lnTo>
                  <a:lnTo>
                    <a:pt x="24" y="632"/>
                  </a:lnTo>
                  <a:lnTo>
                    <a:pt x="13" y="619"/>
                  </a:lnTo>
                  <a:lnTo>
                    <a:pt x="6" y="607"/>
                  </a:lnTo>
                  <a:lnTo>
                    <a:pt x="2" y="596"/>
                  </a:lnTo>
                  <a:lnTo>
                    <a:pt x="0" y="588"/>
                  </a:lnTo>
                  <a:lnTo>
                    <a:pt x="2" y="579"/>
                  </a:lnTo>
                  <a:lnTo>
                    <a:pt x="7" y="572"/>
                  </a:lnTo>
                  <a:lnTo>
                    <a:pt x="15" y="567"/>
                  </a:lnTo>
                  <a:lnTo>
                    <a:pt x="26" y="562"/>
                  </a:lnTo>
                  <a:lnTo>
                    <a:pt x="41" y="559"/>
                  </a:lnTo>
                  <a:lnTo>
                    <a:pt x="58" y="558"/>
                  </a:lnTo>
                  <a:lnTo>
                    <a:pt x="79" y="558"/>
                  </a:lnTo>
                  <a:lnTo>
                    <a:pt x="104" y="559"/>
                  </a:lnTo>
                  <a:lnTo>
                    <a:pt x="130" y="561"/>
                  </a:lnTo>
                  <a:lnTo>
                    <a:pt x="161" y="565"/>
                  </a:lnTo>
                  <a:lnTo>
                    <a:pt x="194" y="572"/>
                  </a:lnTo>
                  <a:lnTo>
                    <a:pt x="231" y="579"/>
                  </a:lnTo>
                  <a:lnTo>
                    <a:pt x="271" y="588"/>
                  </a:lnTo>
                  <a:lnTo>
                    <a:pt x="314" y="599"/>
                  </a:lnTo>
                  <a:lnTo>
                    <a:pt x="360" y="611"/>
                  </a:lnTo>
                  <a:lnTo>
                    <a:pt x="410" y="625"/>
                  </a:lnTo>
                  <a:lnTo>
                    <a:pt x="372" y="590"/>
                  </a:lnTo>
                  <a:lnTo>
                    <a:pt x="338" y="555"/>
                  </a:lnTo>
                  <a:lnTo>
                    <a:pt x="306" y="523"/>
                  </a:lnTo>
                  <a:lnTo>
                    <a:pt x="278" y="494"/>
                  </a:lnTo>
                  <a:lnTo>
                    <a:pt x="253" y="465"/>
                  </a:lnTo>
                  <a:lnTo>
                    <a:pt x="231" y="438"/>
                  </a:lnTo>
                  <a:lnTo>
                    <a:pt x="211" y="414"/>
                  </a:lnTo>
                  <a:lnTo>
                    <a:pt x="194" y="392"/>
                  </a:lnTo>
                  <a:lnTo>
                    <a:pt x="181" y="371"/>
                  </a:lnTo>
                  <a:lnTo>
                    <a:pt x="170" y="353"/>
                  </a:lnTo>
                  <a:lnTo>
                    <a:pt x="162" y="336"/>
                  </a:lnTo>
                  <a:lnTo>
                    <a:pt x="157" y="322"/>
                  </a:lnTo>
                  <a:lnTo>
                    <a:pt x="154" y="310"/>
                  </a:lnTo>
                  <a:lnTo>
                    <a:pt x="156" y="299"/>
                  </a:lnTo>
                  <a:lnTo>
                    <a:pt x="159" y="291"/>
                  </a:lnTo>
                  <a:lnTo>
                    <a:pt x="164" y="284"/>
                  </a:lnTo>
                  <a:lnTo>
                    <a:pt x="173" y="281"/>
                  </a:lnTo>
                  <a:lnTo>
                    <a:pt x="184" y="279"/>
                  </a:lnTo>
                  <a:lnTo>
                    <a:pt x="198" y="280"/>
                  </a:lnTo>
                  <a:lnTo>
                    <a:pt x="214" y="282"/>
                  </a:lnTo>
                  <a:lnTo>
                    <a:pt x="233" y="287"/>
                  </a:lnTo>
                  <a:lnTo>
                    <a:pt x="254" y="294"/>
                  </a:lnTo>
                  <a:lnTo>
                    <a:pt x="278" y="303"/>
                  </a:lnTo>
                  <a:lnTo>
                    <a:pt x="305" y="314"/>
                  </a:lnTo>
                  <a:lnTo>
                    <a:pt x="333" y="329"/>
                  </a:lnTo>
                  <a:lnTo>
                    <a:pt x="365" y="344"/>
                  </a:lnTo>
                  <a:lnTo>
                    <a:pt x="398" y="363"/>
                  </a:lnTo>
                  <a:lnTo>
                    <a:pt x="433" y="384"/>
                  </a:lnTo>
                  <a:lnTo>
                    <a:pt x="472" y="407"/>
                  </a:lnTo>
                  <a:lnTo>
                    <a:pt x="512" y="433"/>
                  </a:lnTo>
                  <a:lnTo>
                    <a:pt x="555" y="460"/>
                  </a:lnTo>
                  <a:lnTo>
                    <a:pt x="600" y="490"/>
                  </a:lnTo>
                  <a:lnTo>
                    <a:pt x="579" y="450"/>
                  </a:lnTo>
                  <a:lnTo>
                    <a:pt x="561" y="413"/>
                  </a:lnTo>
                  <a:lnTo>
                    <a:pt x="545" y="378"/>
                  </a:lnTo>
                  <a:lnTo>
                    <a:pt x="531" y="345"/>
                  </a:lnTo>
                  <a:lnTo>
                    <a:pt x="518" y="315"/>
                  </a:lnTo>
                  <a:lnTo>
                    <a:pt x="508" y="287"/>
                  </a:lnTo>
                  <a:lnTo>
                    <a:pt x="500" y="261"/>
                  </a:lnTo>
                  <a:lnTo>
                    <a:pt x="493" y="238"/>
                  </a:lnTo>
                  <a:lnTo>
                    <a:pt x="488" y="217"/>
                  </a:lnTo>
                  <a:lnTo>
                    <a:pt x="485" y="199"/>
                  </a:lnTo>
                  <a:lnTo>
                    <a:pt x="485" y="184"/>
                  </a:lnTo>
                  <a:lnTo>
                    <a:pt x="485" y="169"/>
                  </a:lnTo>
                  <a:lnTo>
                    <a:pt x="487" y="158"/>
                  </a:lnTo>
                  <a:lnTo>
                    <a:pt x="492" y="151"/>
                  </a:lnTo>
                  <a:lnTo>
                    <a:pt x="498" y="144"/>
                  </a:lnTo>
                  <a:lnTo>
                    <a:pt x="505" y="141"/>
                  </a:lnTo>
                  <a:lnTo>
                    <a:pt x="515" y="140"/>
                  </a:lnTo>
                  <a:lnTo>
                    <a:pt x="525" y="141"/>
                  </a:lnTo>
                  <a:lnTo>
                    <a:pt x="537" y="144"/>
                  </a:lnTo>
                  <a:lnTo>
                    <a:pt x="552" y="151"/>
                  </a:lnTo>
                  <a:lnTo>
                    <a:pt x="566" y="159"/>
                  </a:lnTo>
                  <a:lnTo>
                    <a:pt x="583" y="172"/>
                  </a:lnTo>
                  <a:lnTo>
                    <a:pt x="601" y="185"/>
                  </a:lnTo>
                  <a:lnTo>
                    <a:pt x="620" y="201"/>
                  </a:lnTo>
                  <a:lnTo>
                    <a:pt x="641" y="220"/>
                  </a:lnTo>
                  <a:lnTo>
                    <a:pt x="663" y="242"/>
                  </a:lnTo>
                  <a:lnTo>
                    <a:pt x="686" y="267"/>
                  </a:lnTo>
                  <a:lnTo>
                    <a:pt x="711" y="293"/>
                  </a:lnTo>
                  <a:lnTo>
                    <a:pt x="737" y="322"/>
                  </a:lnTo>
                  <a:lnTo>
                    <a:pt x="764" y="354"/>
                  </a:lnTo>
                  <a:lnTo>
                    <a:pt x="793" y="388"/>
                  </a:lnTo>
                  <a:lnTo>
                    <a:pt x="821" y="426"/>
                  </a:lnTo>
                  <a:lnTo>
                    <a:pt x="798" y="339"/>
                  </a:lnTo>
                  <a:lnTo>
                    <a:pt x="779" y="262"/>
                  </a:lnTo>
                  <a:lnTo>
                    <a:pt x="765" y="196"/>
                  </a:lnTo>
                  <a:lnTo>
                    <a:pt x="754" y="141"/>
                  </a:lnTo>
                  <a:lnTo>
                    <a:pt x="751" y="117"/>
                  </a:lnTo>
                  <a:lnTo>
                    <a:pt x="748" y="96"/>
                  </a:lnTo>
                  <a:lnTo>
                    <a:pt x="746" y="78"/>
                  </a:lnTo>
                  <a:lnTo>
                    <a:pt x="745" y="63"/>
                  </a:lnTo>
                  <a:lnTo>
                    <a:pt x="745" y="50"/>
                  </a:lnTo>
                  <a:lnTo>
                    <a:pt x="746" y="40"/>
                  </a:lnTo>
                  <a:lnTo>
                    <a:pt x="748" y="33"/>
                  </a:lnTo>
                  <a:lnTo>
                    <a:pt x="752" y="29"/>
                  </a:lnTo>
                  <a:lnTo>
                    <a:pt x="755" y="27"/>
                  </a:lnTo>
                  <a:lnTo>
                    <a:pt x="759" y="29"/>
                  </a:lnTo>
                  <a:lnTo>
                    <a:pt x="765" y="32"/>
                  </a:lnTo>
                  <a:lnTo>
                    <a:pt x="772" y="40"/>
                  </a:lnTo>
                  <a:lnTo>
                    <a:pt x="779" y="49"/>
                  </a:lnTo>
                  <a:lnTo>
                    <a:pt x="787" y="62"/>
                  </a:lnTo>
                  <a:lnTo>
                    <a:pt x="796" y="78"/>
                  </a:lnTo>
                  <a:lnTo>
                    <a:pt x="806" y="95"/>
                  </a:lnTo>
                  <a:lnTo>
                    <a:pt x="828" y="142"/>
                  </a:lnTo>
                  <a:lnTo>
                    <a:pt x="852" y="198"/>
                  </a:lnTo>
                  <a:lnTo>
                    <a:pt x="881" y="267"/>
                  </a:lnTo>
                  <a:lnTo>
                    <a:pt x="912" y="348"/>
                  </a:lnTo>
                  <a:lnTo>
                    <a:pt x="913" y="301"/>
                  </a:lnTo>
                  <a:lnTo>
                    <a:pt x="917" y="258"/>
                  </a:lnTo>
                  <a:lnTo>
                    <a:pt x="920" y="218"/>
                  </a:lnTo>
                  <a:lnTo>
                    <a:pt x="923" y="182"/>
                  </a:lnTo>
                  <a:lnTo>
                    <a:pt x="928" y="148"/>
                  </a:lnTo>
                  <a:lnTo>
                    <a:pt x="933" y="119"/>
                  </a:lnTo>
                  <a:lnTo>
                    <a:pt x="939" y="92"/>
                  </a:lnTo>
                  <a:lnTo>
                    <a:pt x="945" y="69"/>
                  </a:lnTo>
                  <a:lnTo>
                    <a:pt x="952" y="50"/>
                  </a:lnTo>
                  <a:lnTo>
                    <a:pt x="959" y="33"/>
                  </a:lnTo>
                  <a:lnTo>
                    <a:pt x="966" y="20"/>
                  </a:lnTo>
                  <a:lnTo>
                    <a:pt x="974" y="10"/>
                  </a:lnTo>
                  <a:lnTo>
                    <a:pt x="982" y="3"/>
                  </a:lnTo>
                  <a:lnTo>
                    <a:pt x="991" y="0"/>
                  </a:lnTo>
                  <a:lnTo>
                    <a:pt x="999" y="0"/>
                  </a:lnTo>
                  <a:lnTo>
                    <a:pt x="1008" y="2"/>
                  </a:lnTo>
                  <a:lnTo>
                    <a:pt x="1017" y="9"/>
                  </a:lnTo>
                  <a:lnTo>
                    <a:pt x="1027" y="18"/>
                  </a:lnTo>
                  <a:lnTo>
                    <a:pt x="1036" y="30"/>
                  </a:lnTo>
                  <a:lnTo>
                    <a:pt x="1045" y="46"/>
                  </a:lnTo>
                  <a:lnTo>
                    <a:pt x="1055" y="64"/>
                  </a:lnTo>
                  <a:lnTo>
                    <a:pt x="1064" y="85"/>
                  </a:lnTo>
                  <a:lnTo>
                    <a:pt x="1074" y="110"/>
                  </a:lnTo>
                  <a:lnTo>
                    <a:pt x="1082" y="137"/>
                  </a:lnTo>
                  <a:lnTo>
                    <a:pt x="1091" y="167"/>
                  </a:lnTo>
                  <a:lnTo>
                    <a:pt x="1100" y="200"/>
                  </a:lnTo>
                  <a:lnTo>
                    <a:pt x="1109" y="237"/>
                  </a:lnTo>
                  <a:lnTo>
                    <a:pt x="1118" y="277"/>
                  </a:lnTo>
                  <a:lnTo>
                    <a:pt x="1126" y="319"/>
                  </a:lnTo>
                  <a:lnTo>
                    <a:pt x="1133" y="363"/>
                  </a:lnTo>
                  <a:lnTo>
                    <a:pt x="1141" y="411"/>
                  </a:lnTo>
                  <a:lnTo>
                    <a:pt x="1149" y="461"/>
                  </a:lnTo>
                  <a:lnTo>
                    <a:pt x="1171" y="395"/>
                  </a:lnTo>
                  <a:lnTo>
                    <a:pt x="1192" y="338"/>
                  </a:lnTo>
                  <a:lnTo>
                    <a:pt x="1211" y="290"/>
                  </a:lnTo>
                  <a:lnTo>
                    <a:pt x="1228" y="251"/>
                  </a:lnTo>
                  <a:lnTo>
                    <a:pt x="1236" y="236"/>
                  </a:lnTo>
                  <a:lnTo>
                    <a:pt x="1244" y="221"/>
                  </a:lnTo>
                  <a:lnTo>
                    <a:pt x="1251" y="210"/>
                  </a:lnTo>
                  <a:lnTo>
                    <a:pt x="1257" y="201"/>
                  </a:lnTo>
                  <a:lnTo>
                    <a:pt x="1263" y="195"/>
                  </a:lnTo>
                  <a:lnTo>
                    <a:pt x="1268" y="190"/>
                  </a:lnTo>
                  <a:lnTo>
                    <a:pt x="1273" y="188"/>
                  </a:lnTo>
                  <a:lnTo>
                    <a:pt x="1277" y="189"/>
                  </a:lnTo>
                  <a:lnTo>
                    <a:pt x="1280" y="192"/>
                  </a:lnTo>
                  <a:lnTo>
                    <a:pt x="1284" y="196"/>
                  </a:lnTo>
                  <a:lnTo>
                    <a:pt x="1286" y="203"/>
                  </a:lnTo>
                  <a:lnTo>
                    <a:pt x="1287" y="213"/>
                  </a:lnTo>
                  <a:lnTo>
                    <a:pt x="1288" y="224"/>
                  </a:lnTo>
                  <a:lnTo>
                    <a:pt x="1288" y="238"/>
                  </a:lnTo>
                  <a:lnTo>
                    <a:pt x="1288" y="253"/>
                  </a:lnTo>
                  <a:lnTo>
                    <a:pt x="1286" y="271"/>
                  </a:lnTo>
                  <a:lnTo>
                    <a:pt x="1281" y="314"/>
                  </a:lnTo>
                  <a:lnTo>
                    <a:pt x="1275" y="366"/>
                  </a:lnTo>
                  <a:lnTo>
                    <a:pt x="1264" y="427"/>
                  </a:lnTo>
                  <a:lnTo>
                    <a:pt x="1249" y="497"/>
                  </a:lnTo>
                  <a:close/>
                </a:path>
              </a:pathLst>
            </a:custGeom>
            <a:solidFill>
              <a:srgbClr val="FFFD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6" name="Freeform 126"/>
            <p:cNvSpPr>
              <a:spLocks noEditPoints="1"/>
            </p:cNvSpPr>
            <p:nvPr/>
          </p:nvSpPr>
          <p:spPr bwMode="auto">
            <a:xfrm>
              <a:off x="3478" y="2849"/>
              <a:ext cx="572" cy="511"/>
            </a:xfrm>
            <a:custGeom>
              <a:avLst/>
              <a:gdLst/>
              <a:ahLst/>
              <a:cxnLst>
                <a:cxn ang="0">
                  <a:pos x="1476" y="221"/>
                </a:cxn>
                <a:cxn ang="0">
                  <a:pos x="1384" y="502"/>
                </a:cxn>
                <a:cxn ang="0">
                  <a:pos x="1478" y="439"/>
                </a:cxn>
                <a:cxn ang="0">
                  <a:pos x="1657" y="333"/>
                </a:cxn>
                <a:cxn ang="0">
                  <a:pos x="1675" y="464"/>
                </a:cxn>
                <a:cxn ang="0">
                  <a:pos x="1743" y="463"/>
                </a:cxn>
                <a:cxn ang="0">
                  <a:pos x="1724" y="491"/>
                </a:cxn>
                <a:cxn ang="0">
                  <a:pos x="1776" y="627"/>
                </a:cxn>
                <a:cxn ang="0">
                  <a:pos x="2063" y="639"/>
                </a:cxn>
                <a:cxn ang="0">
                  <a:pos x="2041" y="623"/>
                </a:cxn>
                <a:cxn ang="0">
                  <a:pos x="2174" y="789"/>
                </a:cxn>
                <a:cxn ang="0">
                  <a:pos x="1761" y="956"/>
                </a:cxn>
                <a:cxn ang="0">
                  <a:pos x="2157" y="1046"/>
                </a:cxn>
                <a:cxn ang="0">
                  <a:pos x="2226" y="1093"/>
                </a:cxn>
                <a:cxn ang="0">
                  <a:pos x="2049" y="1133"/>
                </a:cxn>
                <a:cxn ang="0">
                  <a:pos x="2181" y="1359"/>
                </a:cxn>
                <a:cxn ang="0">
                  <a:pos x="2290" y="1448"/>
                </a:cxn>
                <a:cxn ang="0">
                  <a:pos x="1961" y="1419"/>
                </a:cxn>
                <a:cxn ang="0">
                  <a:pos x="2061" y="1645"/>
                </a:cxn>
                <a:cxn ang="0">
                  <a:pos x="2091" y="1762"/>
                </a:cxn>
                <a:cxn ang="0">
                  <a:pos x="1948" y="1691"/>
                </a:cxn>
                <a:cxn ang="0">
                  <a:pos x="1705" y="1685"/>
                </a:cxn>
                <a:cxn ang="0">
                  <a:pos x="1718" y="1889"/>
                </a:cxn>
                <a:cxn ang="0">
                  <a:pos x="1705" y="1850"/>
                </a:cxn>
                <a:cxn ang="0">
                  <a:pos x="1543" y="1978"/>
                </a:cxn>
                <a:cxn ang="0">
                  <a:pos x="1361" y="1792"/>
                </a:cxn>
                <a:cxn ang="0">
                  <a:pos x="1300" y="1980"/>
                </a:cxn>
                <a:cxn ang="0">
                  <a:pos x="1280" y="2013"/>
                </a:cxn>
                <a:cxn ang="0">
                  <a:pos x="1106" y="1718"/>
                </a:cxn>
                <a:cxn ang="0">
                  <a:pos x="1032" y="1823"/>
                </a:cxn>
                <a:cxn ang="0">
                  <a:pos x="977" y="1831"/>
                </a:cxn>
                <a:cxn ang="0">
                  <a:pos x="963" y="1519"/>
                </a:cxn>
                <a:cxn ang="0">
                  <a:pos x="814" y="1820"/>
                </a:cxn>
                <a:cxn ang="0">
                  <a:pos x="812" y="1738"/>
                </a:cxn>
                <a:cxn ang="0">
                  <a:pos x="675" y="1755"/>
                </a:cxn>
                <a:cxn ang="0">
                  <a:pos x="688" y="1556"/>
                </a:cxn>
                <a:cxn ang="0">
                  <a:pos x="594" y="1550"/>
                </a:cxn>
                <a:cxn ang="0">
                  <a:pos x="553" y="1564"/>
                </a:cxn>
                <a:cxn ang="0">
                  <a:pos x="557" y="1417"/>
                </a:cxn>
                <a:cxn ang="0">
                  <a:pos x="234" y="1478"/>
                </a:cxn>
                <a:cxn ang="0">
                  <a:pos x="438" y="1079"/>
                </a:cxn>
                <a:cxn ang="0">
                  <a:pos x="464" y="1211"/>
                </a:cxn>
                <a:cxn ang="0">
                  <a:pos x="132" y="1233"/>
                </a:cxn>
                <a:cxn ang="0">
                  <a:pos x="269" y="1172"/>
                </a:cxn>
                <a:cxn ang="0">
                  <a:pos x="249" y="1036"/>
                </a:cxn>
                <a:cxn ang="0">
                  <a:pos x="91" y="918"/>
                </a:cxn>
                <a:cxn ang="0">
                  <a:pos x="122" y="932"/>
                </a:cxn>
                <a:cxn ang="0">
                  <a:pos x="349" y="825"/>
                </a:cxn>
                <a:cxn ang="0">
                  <a:pos x="47" y="588"/>
                </a:cxn>
                <a:cxn ang="0">
                  <a:pos x="433" y="629"/>
                </a:cxn>
                <a:cxn ang="0">
                  <a:pos x="157" y="337"/>
                </a:cxn>
                <a:cxn ang="0">
                  <a:pos x="185" y="312"/>
                </a:cxn>
                <a:cxn ang="0">
                  <a:pos x="614" y="504"/>
                </a:cxn>
                <a:cxn ang="0">
                  <a:pos x="494" y="158"/>
                </a:cxn>
                <a:cxn ang="0">
                  <a:pos x="584" y="160"/>
                </a:cxn>
                <a:cxn ang="0">
                  <a:pos x="776" y="262"/>
                </a:cxn>
                <a:cxn ang="0">
                  <a:pos x="766" y="27"/>
                </a:cxn>
                <a:cxn ang="0">
                  <a:pos x="804" y="55"/>
                </a:cxn>
                <a:cxn ang="0">
                  <a:pos x="968" y="27"/>
                </a:cxn>
                <a:cxn ang="0">
                  <a:pos x="1015" y="29"/>
                </a:cxn>
                <a:cxn ang="0">
                  <a:pos x="1176" y="480"/>
                </a:cxn>
                <a:cxn ang="0">
                  <a:pos x="1286" y="189"/>
                </a:cxn>
                <a:cxn ang="0">
                  <a:pos x="1260" y="458"/>
                </a:cxn>
              </a:cxnLst>
              <a:rect l="0" t="0" r="r" b="b"/>
              <a:pathLst>
                <a:path w="2291" h="2042">
                  <a:moveTo>
                    <a:pt x="1251" y="504"/>
                  </a:moveTo>
                  <a:lnTo>
                    <a:pt x="1283" y="449"/>
                  </a:lnTo>
                  <a:lnTo>
                    <a:pt x="1313" y="399"/>
                  </a:lnTo>
                  <a:lnTo>
                    <a:pt x="1341" y="355"/>
                  </a:lnTo>
                  <a:lnTo>
                    <a:pt x="1366" y="315"/>
                  </a:lnTo>
                  <a:lnTo>
                    <a:pt x="1390" y="282"/>
                  </a:lnTo>
                  <a:lnTo>
                    <a:pt x="1409" y="253"/>
                  </a:lnTo>
                  <a:lnTo>
                    <a:pt x="1428" y="231"/>
                  </a:lnTo>
                  <a:lnTo>
                    <a:pt x="1444" y="213"/>
                  </a:lnTo>
                  <a:lnTo>
                    <a:pt x="1464" y="233"/>
                  </a:lnTo>
                  <a:lnTo>
                    <a:pt x="1448" y="250"/>
                  </a:lnTo>
                  <a:lnTo>
                    <a:pt x="1430" y="272"/>
                  </a:lnTo>
                  <a:lnTo>
                    <a:pt x="1411" y="300"/>
                  </a:lnTo>
                  <a:lnTo>
                    <a:pt x="1388" y="332"/>
                  </a:lnTo>
                  <a:lnTo>
                    <a:pt x="1363" y="370"/>
                  </a:lnTo>
                  <a:lnTo>
                    <a:pt x="1336" y="415"/>
                  </a:lnTo>
                  <a:lnTo>
                    <a:pt x="1308" y="463"/>
                  </a:lnTo>
                  <a:lnTo>
                    <a:pt x="1276" y="519"/>
                  </a:lnTo>
                  <a:lnTo>
                    <a:pt x="1251" y="504"/>
                  </a:lnTo>
                  <a:close/>
                  <a:moveTo>
                    <a:pt x="1444" y="213"/>
                  </a:moveTo>
                  <a:lnTo>
                    <a:pt x="1451" y="207"/>
                  </a:lnTo>
                  <a:lnTo>
                    <a:pt x="1457" y="201"/>
                  </a:lnTo>
                  <a:lnTo>
                    <a:pt x="1464" y="197"/>
                  </a:lnTo>
                  <a:lnTo>
                    <a:pt x="1469" y="193"/>
                  </a:lnTo>
                  <a:lnTo>
                    <a:pt x="1475" y="191"/>
                  </a:lnTo>
                  <a:lnTo>
                    <a:pt x="1480" y="190"/>
                  </a:lnTo>
                  <a:lnTo>
                    <a:pt x="1485" y="190"/>
                  </a:lnTo>
                  <a:lnTo>
                    <a:pt x="1489" y="191"/>
                  </a:lnTo>
                  <a:lnTo>
                    <a:pt x="1481" y="218"/>
                  </a:lnTo>
                  <a:lnTo>
                    <a:pt x="1476" y="221"/>
                  </a:lnTo>
                  <a:lnTo>
                    <a:pt x="1464" y="233"/>
                  </a:lnTo>
                  <a:lnTo>
                    <a:pt x="1444" y="213"/>
                  </a:lnTo>
                  <a:close/>
                  <a:moveTo>
                    <a:pt x="1489" y="191"/>
                  </a:moveTo>
                  <a:lnTo>
                    <a:pt x="1495" y="193"/>
                  </a:lnTo>
                  <a:lnTo>
                    <a:pt x="1498" y="197"/>
                  </a:lnTo>
                  <a:lnTo>
                    <a:pt x="1501" y="201"/>
                  </a:lnTo>
                  <a:lnTo>
                    <a:pt x="1503" y="206"/>
                  </a:lnTo>
                  <a:lnTo>
                    <a:pt x="1506" y="212"/>
                  </a:lnTo>
                  <a:lnTo>
                    <a:pt x="1506" y="219"/>
                  </a:lnTo>
                  <a:lnTo>
                    <a:pt x="1506" y="228"/>
                  </a:lnTo>
                  <a:lnTo>
                    <a:pt x="1506" y="237"/>
                  </a:lnTo>
                  <a:lnTo>
                    <a:pt x="1478" y="233"/>
                  </a:lnTo>
                  <a:lnTo>
                    <a:pt x="1480" y="222"/>
                  </a:lnTo>
                  <a:lnTo>
                    <a:pt x="1481" y="218"/>
                  </a:lnTo>
                  <a:lnTo>
                    <a:pt x="1489" y="191"/>
                  </a:lnTo>
                  <a:close/>
                  <a:moveTo>
                    <a:pt x="1506" y="237"/>
                  </a:moveTo>
                  <a:lnTo>
                    <a:pt x="1502" y="266"/>
                  </a:lnTo>
                  <a:lnTo>
                    <a:pt x="1506" y="237"/>
                  </a:lnTo>
                  <a:lnTo>
                    <a:pt x="1491" y="235"/>
                  </a:lnTo>
                  <a:lnTo>
                    <a:pt x="1506" y="237"/>
                  </a:lnTo>
                  <a:close/>
                  <a:moveTo>
                    <a:pt x="1506" y="237"/>
                  </a:moveTo>
                  <a:lnTo>
                    <a:pt x="1502" y="256"/>
                  </a:lnTo>
                  <a:lnTo>
                    <a:pt x="1497" y="280"/>
                  </a:lnTo>
                  <a:lnTo>
                    <a:pt x="1489" y="307"/>
                  </a:lnTo>
                  <a:lnTo>
                    <a:pt x="1478" y="339"/>
                  </a:lnTo>
                  <a:lnTo>
                    <a:pt x="1465" y="377"/>
                  </a:lnTo>
                  <a:lnTo>
                    <a:pt x="1449" y="418"/>
                  </a:lnTo>
                  <a:lnTo>
                    <a:pt x="1430" y="463"/>
                  </a:lnTo>
                  <a:lnTo>
                    <a:pt x="1409" y="513"/>
                  </a:lnTo>
                  <a:lnTo>
                    <a:pt x="1384" y="502"/>
                  </a:lnTo>
                  <a:lnTo>
                    <a:pt x="1405" y="453"/>
                  </a:lnTo>
                  <a:lnTo>
                    <a:pt x="1423" y="409"/>
                  </a:lnTo>
                  <a:lnTo>
                    <a:pt x="1438" y="368"/>
                  </a:lnTo>
                  <a:lnTo>
                    <a:pt x="1451" y="333"/>
                  </a:lnTo>
                  <a:lnTo>
                    <a:pt x="1461" y="302"/>
                  </a:lnTo>
                  <a:lnTo>
                    <a:pt x="1469" y="274"/>
                  </a:lnTo>
                  <a:lnTo>
                    <a:pt x="1475" y="252"/>
                  </a:lnTo>
                  <a:lnTo>
                    <a:pt x="1478" y="233"/>
                  </a:lnTo>
                  <a:lnTo>
                    <a:pt x="1506" y="237"/>
                  </a:lnTo>
                  <a:close/>
                  <a:moveTo>
                    <a:pt x="1407" y="517"/>
                  </a:moveTo>
                  <a:lnTo>
                    <a:pt x="1350" y="581"/>
                  </a:lnTo>
                  <a:lnTo>
                    <a:pt x="1384" y="502"/>
                  </a:lnTo>
                  <a:lnTo>
                    <a:pt x="1396" y="508"/>
                  </a:lnTo>
                  <a:lnTo>
                    <a:pt x="1407" y="517"/>
                  </a:lnTo>
                  <a:close/>
                  <a:moveTo>
                    <a:pt x="1386" y="499"/>
                  </a:moveTo>
                  <a:lnTo>
                    <a:pt x="1424" y="457"/>
                  </a:lnTo>
                  <a:lnTo>
                    <a:pt x="1459" y="419"/>
                  </a:lnTo>
                  <a:lnTo>
                    <a:pt x="1491" y="387"/>
                  </a:lnTo>
                  <a:lnTo>
                    <a:pt x="1520" y="358"/>
                  </a:lnTo>
                  <a:lnTo>
                    <a:pt x="1547" y="334"/>
                  </a:lnTo>
                  <a:lnTo>
                    <a:pt x="1570" y="314"/>
                  </a:lnTo>
                  <a:lnTo>
                    <a:pt x="1590" y="298"/>
                  </a:lnTo>
                  <a:lnTo>
                    <a:pt x="1606" y="287"/>
                  </a:lnTo>
                  <a:lnTo>
                    <a:pt x="1621" y="311"/>
                  </a:lnTo>
                  <a:lnTo>
                    <a:pt x="1604" y="322"/>
                  </a:lnTo>
                  <a:lnTo>
                    <a:pt x="1585" y="337"/>
                  </a:lnTo>
                  <a:lnTo>
                    <a:pt x="1563" y="356"/>
                  </a:lnTo>
                  <a:lnTo>
                    <a:pt x="1538" y="379"/>
                  </a:lnTo>
                  <a:lnTo>
                    <a:pt x="1510" y="407"/>
                  </a:lnTo>
                  <a:lnTo>
                    <a:pt x="1478" y="439"/>
                  </a:lnTo>
                  <a:lnTo>
                    <a:pt x="1444" y="475"/>
                  </a:lnTo>
                  <a:lnTo>
                    <a:pt x="1407" y="517"/>
                  </a:lnTo>
                  <a:lnTo>
                    <a:pt x="1386" y="499"/>
                  </a:lnTo>
                  <a:close/>
                  <a:moveTo>
                    <a:pt x="1606" y="287"/>
                  </a:moveTo>
                  <a:lnTo>
                    <a:pt x="1614" y="283"/>
                  </a:lnTo>
                  <a:lnTo>
                    <a:pt x="1622" y="280"/>
                  </a:lnTo>
                  <a:lnTo>
                    <a:pt x="1630" y="277"/>
                  </a:lnTo>
                  <a:lnTo>
                    <a:pt x="1636" y="276"/>
                  </a:lnTo>
                  <a:lnTo>
                    <a:pt x="1642" y="276"/>
                  </a:lnTo>
                  <a:lnTo>
                    <a:pt x="1647" y="276"/>
                  </a:lnTo>
                  <a:lnTo>
                    <a:pt x="1652" y="279"/>
                  </a:lnTo>
                  <a:lnTo>
                    <a:pt x="1656" y="282"/>
                  </a:lnTo>
                  <a:lnTo>
                    <a:pt x="1636" y="302"/>
                  </a:lnTo>
                  <a:lnTo>
                    <a:pt x="1632" y="304"/>
                  </a:lnTo>
                  <a:lnTo>
                    <a:pt x="1621" y="311"/>
                  </a:lnTo>
                  <a:lnTo>
                    <a:pt x="1606" y="287"/>
                  </a:lnTo>
                  <a:close/>
                  <a:moveTo>
                    <a:pt x="1656" y="282"/>
                  </a:moveTo>
                  <a:lnTo>
                    <a:pt x="1658" y="286"/>
                  </a:lnTo>
                  <a:lnTo>
                    <a:pt x="1660" y="291"/>
                  </a:lnTo>
                  <a:lnTo>
                    <a:pt x="1663" y="296"/>
                  </a:lnTo>
                  <a:lnTo>
                    <a:pt x="1663" y="302"/>
                  </a:lnTo>
                  <a:lnTo>
                    <a:pt x="1663" y="308"/>
                  </a:lnTo>
                  <a:lnTo>
                    <a:pt x="1662" y="316"/>
                  </a:lnTo>
                  <a:lnTo>
                    <a:pt x="1659" y="324"/>
                  </a:lnTo>
                  <a:lnTo>
                    <a:pt x="1657" y="333"/>
                  </a:lnTo>
                  <a:lnTo>
                    <a:pt x="1631" y="324"/>
                  </a:lnTo>
                  <a:lnTo>
                    <a:pt x="1635" y="308"/>
                  </a:lnTo>
                  <a:lnTo>
                    <a:pt x="1636" y="302"/>
                  </a:lnTo>
                  <a:lnTo>
                    <a:pt x="1656" y="282"/>
                  </a:lnTo>
                  <a:close/>
                  <a:moveTo>
                    <a:pt x="1657" y="333"/>
                  </a:moveTo>
                  <a:lnTo>
                    <a:pt x="1648" y="355"/>
                  </a:lnTo>
                  <a:lnTo>
                    <a:pt x="1635" y="381"/>
                  </a:lnTo>
                  <a:lnTo>
                    <a:pt x="1618" y="411"/>
                  </a:lnTo>
                  <a:lnTo>
                    <a:pt x="1599" y="447"/>
                  </a:lnTo>
                  <a:lnTo>
                    <a:pt x="1574" y="485"/>
                  </a:lnTo>
                  <a:lnTo>
                    <a:pt x="1545" y="530"/>
                  </a:lnTo>
                  <a:lnTo>
                    <a:pt x="1513" y="577"/>
                  </a:lnTo>
                  <a:lnTo>
                    <a:pt x="1477" y="629"/>
                  </a:lnTo>
                  <a:lnTo>
                    <a:pt x="1455" y="613"/>
                  </a:lnTo>
                  <a:lnTo>
                    <a:pt x="1490" y="562"/>
                  </a:lnTo>
                  <a:lnTo>
                    <a:pt x="1522" y="515"/>
                  </a:lnTo>
                  <a:lnTo>
                    <a:pt x="1550" y="472"/>
                  </a:lnTo>
                  <a:lnTo>
                    <a:pt x="1574" y="435"/>
                  </a:lnTo>
                  <a:lnTo>
                    <a:pt x="1594" y="400"/>
                  </a:lnTo>
                  <a:lnTo>
                    <a:pt x="1610" y="370"/>
                  </a:lnTo>
                  <a:lnTo>
                    <a:pt x="1622" y="345"/>
                  </a:lnTo>
                  <a:lnTo>
                    <a:pt x="1631" y="324"/>
                  </a:lnTo>
                  <a:lnTo>
                    <a:pt x="1657" y="333"/>
                  </a:lnTo>
                  <a:close/>
                  <a:moveTo>
                    <a:pt x="1474" y="633"/>
                  </a:moveTo>
                  <a:lnTo>
                    <a:pt x="1404" y="683"/>
                  </a:lnTo>
                  <a:lnTo>
                    <a:pt x="1455" y="613"/>
                  </a:lnTo>
                  <a:lnTo>
                    <a:pt x="1466" y="621"/>
                  </a:lnTo>
                  <a:lnTo>
                    <a:pt x="1474" y="633"/>
                  </a:lnTo>
                  <a:close/>
                  <a:moveTo>
                    <a:pt x="1457" y="610"/>
                  </a:moveTo>
                  <a:lnTo>
                    <a:pt x="1503" y="577"/>
                  </a:lnTo>
                  <a:lnTo>
                    <a:pt x="1545" y="547"/>
                  </a:lnTo>
                  <a:lnTo>
                    <a:pt x="1583" y="521"/>
                  </a:lnTo>
                  <a:lnTo>
                    <a:pt x="1617" y="499"/>
                  </a:lnTo>
                  <a:lnTo>
                    <a:pt x="1648" y="480"/>
                  </a:lnTo>
                  <a:lnTo>
                    <a:pt x="1675" y="464"/>
                  </a:lnTo>
                  <a:lnTo>
                    <a:pt x="1698" y="453"/>
                  </a:lnTo>
                  <a:lnTo>
                    <a:pt x="1717" y="444"/>
                  </a:lnTo>
                  <a:lnTo>
                    <a:pt x="1727" y="471"/>
                  </a:lnTo>
                  <a:lnTo>
                    <a:pt x="1708" y="479"/>
                  </a:lnTo>
                  <a:lnTo>
                    <a:pt x="1687" y="490"/>
                  </a:lnTo>
                  <a:lnTo>
                    <a:pt x="1660" y="504"/>
                  </a:lnTo>
                  <a:lnTo>
                    <a:pt x="1631" y="523"/>
                  </a:lnTo>
                  <a:lnTo>
                    <a:pt x="1597" y="545"/>
                  </a:lnTo>
                  <a:lnTo>
                    <a:pt x="1560" y="571"/>
                  </a:lnTo>
                  <a:lnTo>
                    <a:pt x="1519" y="599"/>
                  </a:lnTo>
                  <a:lnTo>
                    <a:pt x="1474" y="633"/>
                  </a:lnTo>
                  <a:lnTo>
                    <a:pt x="1457" y="610"/>
                  </a:lnTo>
                  <a:close/>
                  <a:moveTo>
                    <a:pt x="1717" y="444"/>
                  </a:moveTo>
                  <a:lnTo>
                    <a:pt x="1725" y="442"/>
                  </a:lnTo>
                  <a:lnTo>
                    <a:pt x="1732" y="440"/>
                  </a:lnTo>
                  <a:lnTo>
                    <a:pt x="1739" y="439"/>
                  </a:lnTo>
                  <a:lnTo>
                    <a:pt x="1746" y="438"/>
                  </a:lnTo>
                  <a:lnTo>
                    <a:pt x="1751" y="439"/>
                  </a:lnTo>
                  <a:lnTo>
                    <a:pt x="1756" y="440"/>
                  </a:lnTo>
                  <a:lnTo>
                    <a:pt x="1760" y="442"/>
                  </a:lnTo>
                  <a:lnTo>
                    <a:pt x="1763" y="444"/>
                  </a:lnTo>
                  <a:lnTo>
                    <a:pt x="1743" y="463"/>
                  </a:lnTo>
                  <a:lnTo>
                    <a:pt x="1739" y="465"/>
                  </a:lnTo>
                  <a:lnTo>
                    <a:pt x="1727" y="471"/>
                  </a:lnTo>
                  <a:lnTo>
                    <a:pt x="1717" y="444"/>
                  </a:lnTo>
                  <a:close/>
                  <a:moveTo>
                    <a:pt x="1743" y="463"/>
                  </a:moveTo>
                  <a:lnTo>
                    <a:pt x="1715" y="433"/>
                  </a:lnTo>
                  <a:lnTo>
                    <a:pt x="1743" y="463"/>
                  </a:lnTo>
                  <a:lnTo>
                    <a:pt x="1753" y="454"/>
                  </a:lnTo>
                  <a:lnTo>
                    <a:pt x="1743" y="463"/>
                  </a:lnTo>
                  <a:close/>
                  <a:moveTo>
                    <a:pt x="1763" y="444"/>
                  </a:moveTo>
                  <a:lnTo>
                    <a:pt x="1766" y="449"/>
                  </a:lnTo>
                  <a:lnTo>
                    <a:pt x="1768" y="453"/>
                  </a:lnTo>
                  <a:lnTo>
                    <a:pt x="1769" y="458"/>
                  </a:lnTo>
                  <a:lnTo>
                    <a:pt x="1768" y="463"/>
                  </a:lnTo>
                  <a:lnTo>
                    <a:pt x="1767" y="470"/>
                  </a:lnTo>
                  <a:lnTo>
                    <a:pt x="1764" y="475"/>
                  </a:lnTo>
                  <a:lnTo>
                    <a:pt x="1761" y="483"/>
                  </a:lnTo>
                  <a:lnTo>
                    <a:pt x="1757" y="491"/>
                  </a:lnTo>
                  <a:lnTo>
                    <a:pt x="1733" y="475"/>
                  </a:lnTo>
                  <a:lnTo>
                    <a:pt x="1740" y="467"/>
                  </a:lnTo>
                  <a:lnTo>
                    <a:pt x="1743" y="463"/>
                  </a:lnTo>
                  <a:lnTo>
                    <a:pt x="1763" y="444"/>
                  </a:lnTo>
                  <a:close/>
                  <a:moveTo>
                    <a:pt x="1757" y="491"/>
                  </a:moveTo>
                  <a:lnTo>
                    <a:pt x="1747" y="506"/>
                  </a:lnTo>
                  <a:lnTo>
                    <a:pt x="1731" y="525"/>
                  </a:lnTo>
                  <a:lnTo>
                    <a:pt x="1714" y="546"/>
                  </a:lnTo>
                  <a:lnTo>
                    <a:pt x="1690" y="571"/>
                  </a:lnTo>
                  <a:lnTo>
                    <a:pt x="1664" y="598"/>
                  </a:lnTo>
                  <a:lnTo>
                    <a:pt x="1634" y="628"/>
                  </a:lnTo>
                  <a:lnTo>
                    <a:pt x="1599" y="661"/>
                  </a:lnTo>
                  <a:lnTo>
                    <a:pt x="1560" y="697"/>
                  </a:lnTo>
                  <a:lnTo>
                    <a:pt x="1542" y="677"/>
                  </a:lnTo>
                  <a:lnTo>
                    <a:pt x="1580" y="641"/>
                  </a:lnTo>
                  <a:lnTo>
                    <a:pt x="1614" y="609"/>
                  </a:lnTo>
                  <a:lnTo>
                    <a:pt x="1644" y="579"/>
                  </a:lnTo>
                  <a:lnTo>
                    <a:pt x="1669" y="553"/>
                  </a:lnTo>
                  <a:lnTo>
                    <a:pt x="1691" y="530"/>
                  </a:lnTo>
                  <a:lnTo>
                    <a:pt x="1709" y="509"/>
                  </a:lnTo>
                  <a:lnTo>
                    <a:pt x="1724" y="491"/>
                  </a:lnTo>
                  <a:lnTo>
                    <a:pt x="1733" y="475"/>
                  </a:lnTo>
                  <a:lnTo>
                    <a:pt x="1757" y="491"/>
                  </a:lnTo>
                  <a:close/>
                  <a:moveTo>
                    <a:pt x="1555" y="700"/>
                  </a:moveTo>
                  <a:lnTo>
                    <a:pt x="1489" y="724"/>
                  </a:lnTo>
                  <a:lnTo>
                    <a:pt x="1542" y="677"/>
                  </a:lnTo>
                  <a:lnTo>
                    <a:pt x="1551" y="687"/>
                  </a:lnTo>
                  <a:lnTo>
                    <a:pt x="1555" y="700"/>
                  </a:lnTo>
                  <a:close/>
                  <a:moveTo>
                    <a:pt x="1547" y="673"/>
                  </a:moveTo>
                  <a:lnTo>
                    <a:pt x="1627" y="645"/>
                  </a:lnTo>
                  <a:lnTo>
                    <a:pt x="1701" y="620"/>
                  </a:lnTo>
                  <a:lnTo>
                    <a:pt x="1769" y="599"/>
                  </a:lnTo>
                  <a:lnTo>
                    <a:pt x="1831" y="583"/>
                  </a:lnTo>
                  <a:lnTo>
                    <a:pt x="1858" y="576"/>
                  </a:lnTo>
                  <a:lnTo>
                    <a:pt x="1885" y="571"/>
                  </a:lnTo>
                  <a:lnTo>
                    <a:pt x="1910" y="565"/>
                  </a:lnTo>
                  <a:lnTo>
                    <a:pt x="1934" y="562"/>
                  </a:lnTo>
                  <a:lnTo>
                    <a:pt x="1955" y="558"/>
                  </a:lnTo>
                  <a:lnTo>
                    <a:pt x="1975" y="556"/>
                  </a:lnTo>
                  <a:lnTo>
                    <a:pt x="1992" y="555"/>
                  </a:lnTo>
                  <a:lnTo>
                    <a:pt x="2008" y="555"/>
                  </a:lnTo>
                  <a:lnTo>
                    <a:pt x="2008" y="583"/>
                  </a:lnTo>
                  <a:lnTo>
                    <a:pt x="1992" y="583"/>
                  </a:lnTo>
                  <a:lnTo>
                    <a:pt x="1976" y="584"/>
                  </a:lnTo>
                  <a:lnTo>
                    <a:pt x="1956" y="586"/>
                  </a:lnTo>
                  <a:lnTo>
                    <a:pt x="1936" y="589"/>
                  </a:lnTo>
                  <a:lnTo>
                    <a:pt x="1913" y="593"/>
                  </a:lnTo>
                  <a:lnTo>
                    <a:pt x="1888" y="597"/>
                  </a:lnTo>
                  <a:lnTo>
                    <a:pt x="1863" y="604"/>
                  </a:lnTo>
                  <a:lnTo>
                    <a:pt x="1835" y="610"/>
                  </a:lnTo>
                  <a:lnTo>
                    <a:pt x="1776" y="627"/>
                  </a:lnTo>
                  <a:lnTo>
                    <a:pt x="1708" y="647"/>
                  </a:lnTo>
                  <a:lnTo>
                    <a:pt x="1635" y="671"/>
                  </a:lnTo>
                  <a:lnTo>
                    <a:pt x="1555" y="700"/>
                  </a:lnTo>
                  <a:lnTo>
                    <a:pt x="1547" y="673"/>
                  </a:lnTo>
                  <a:close/>
                  <a:moveTo>
                    <a:pt x="2008" y="555"/>
                  </a:moveTo>
                  <a:lnTo>
                    <a:pt x="2020" y="555"/>
                  </a:lnTo>
                  <a:lnTo>
                    <a:pt x="2031" y="556"/>
                  </a:lnTo>
                  <a:lnTo>
                    <a:pt x="2041" y="558"/>
                  </a:lnTo>
                  <a:lnTo>
                    <a:pt x="2050" y="561"/>
                  </a:lnTo>
                  <a:lnTo>
                    <a:pt x="2058" y="564"/>
                  </a:lnTo>
                  <a:lnTo>
                    <a:pt x="2064" y="567"/>
                  </a:lnTo>
                  <a:lnTo>
                    <a:pt x="2070" y="572"/>
                  </a:lnTo>
                  <a:lnTo>
                    <a:pt x="2074" y="577"/>
                  </a:lnTo>
                  <a:lnTo>
                    <a:pt x="2052" y="594"/>
                  </a:lnTo>
                  <a:lnTo>
                    <a:pt x="2050" y="591"/>
                  </a:lnTo>
                  <a:lnTo>
                    <a:pt x="2046" y="589"/>
                  </a:lnTo>
                  <a:lnTo>
                    <a:pt x="2042" y="587"/>
                  </a:lnTo>
                  <a:lnTo>
                    <a:pt x="2037" y="586"/>
                  </a:lnTo>
                  <a:lnTo>
                    <a:pt x="2024" y="584"/>
                  </a:lnTo>
                  <a:lnTo>
                    <a:pt x="2008" y="583"/>
                  </a:lnTo>
                  <a:lnTo>
                    <a:pt x="2008" y="555"/>
                  </a:lnTo>
                  <a:close/>
                  <a:moveTo>
                    <a:pt x="2074" y="577"/>
                  </a:moveTo>
                  <a:lnTo>
                    <a:pt x="2077" y="584"/>
                  </a:lnTo>
                  <a:lnTo>
                    <a:pt x="2080" y="591"/>
                  </a:lnTo>
                  <a:lnTo>
                    <a:pt x="2081" y="597"/>
                  </a:lnTo>
                  <a:lnTo>
                    <a:pt x="2080" y="605"/>
                  </a:lnTo>
                  <a:lnTo>
                    <a:pt x="2077" y="613"/>
                  </a:lnTo>
                  <a:lnTo>
                    <a:pt x="2074" y="621"/>
                  </a:lnTo>
                  <a:lnTo>
                    <a:pt x="2070" y="630"/>
                  </a:lnTo>
                  <a:lnTo>
                    <a:pt x="2063" y="639"/>
                  </a:lnTo>
                  <a:lnTo>
                    <a:pt x="2041" y="623"/>
                  </a:lnTo>
                  <a:lnTo>
                    <a:pt x="2048" y="613"/>
                  </a:lnTo>
                  <a:lnTo>
                    <a:pt x="2052" y="604"/>
                  </a:lnTo>
                  <a:lnTo>
                    <a:pt x="2053" y="600"/>
                  </a:lnTo>
                  <a:lnTo>
                    <a:pt x="2053" y="598"/>
                  </a:lnTo>
                  <a:lnTo>
                    <a:pt x="2053" y="595"/>
                  </a:lnTo>
                  <a:lnTo>
                    <a:pt x="2052" y="594"/>
                  </a:lnTo>
                  <a:lnTo>
                    <a:pt x="2074" y="577"/>
                  </a:lnTo>
                  <a:close/>
                  <a:moveTo>
                    <a:pt x="2063" y="639"/>
                  </a:moveTo>
                  <a:lnTo>
                    <a:pt x="2055" y="648"/>
                  </a:lnTo>
                  <a:lnTo>
                    <a:pt x="2048" y="657"/>
                  </a:lnTo>
                  <a:lnTo>
                    <a:pt x="2038" y="667"/>
                  </a:lnTo>
                  <a:lnTo>
                    <a:pt x="2027" y="677"/>
                  </a:lnTo>
                  <a:lnTo>
                    <a:pt x="2000" y="699"/>
                  </a:lnTo>
                  <a:lnTo>
                    <a:pt x="1968" y="722"/>
                  </a:lnTo>
                  <a:lnTo>
                    <a:pt x="1929" y="748"/>
                  </a:lnTo>
                  <a:lnTo>
                    <a:pt x="1886" y="775"/>
                  </a:lnTo>
                  <a:lnTo>
                    <a:pt x="1836" y="805"/>
                  </a:lnTo>
                  <a:lnTo>
                    <a:pt x="1781" y="836"/>
                  </a:lnTo>
                  <a:lnTo>
                    <a:pt x="1769" y="812"/>
                  </a:lnTo>
                  <a:lnTo>
                    <a:pt x="1822" y="782"/>
                  </a:lnTo>
                  <a:lnTo>
                    <a:pt x="1871" y="753"/>
                  </a:lnTo>
                  <a:lnTo>
                    <a:pt x="1913" y="727"/>
                  </a:lnTo>
                  <a:lnTo>
                    <a:pt x="1949" y="701"/>
                  </a:lnTo>
                  <a:lnTo>
                    <a:pt x="1980" y="679"/>
                  </a:lnTo>
                  <a:lnTo>
                    <a:pt x="2006" y="658"/>
                  </a:lnTo>
                  <a:lnTo>
                    <a:pt x="2017" y="648"/>
                  </a:lnTo>
                  <a:lnTo>
                    <a:pt x="2025" y="639"/>
                  </a:lnTo>
                  <a:lnTo>
                    <a:pt x="2034" y="630"/>
                  </a:lnTo>
                  <a:lnTo>
                    <a:pt x="2041" y="623"/>
                  </a:lnTo>
                  <a:lnTo>
                    <a:pt x="2063" y="639"/>
                  </a:lnTo>
                  <a:close/>
                  <a:moveTo>
                    <a:pt x="1777" y="837"/>
                  </a:moveTo>
                  <a:lnTo>
                    <a:pt x="1701" y="848"/>
                  </a:lnTo>
                  <a:lnTo>
                    <a:pt x="1769" y="812"/>
                  </a:lnTo>
                  <a:lnTo>
                    <a:pt x="1776" y="824"/>
                  </a:lnTo>
                  <a:lnTo>
                    <a:pt x="1777" y="837"/>
                  </a:lnTo>
                  <a:close/>
                  <a:moveTo>
                    <a:pt x="1773" y="810"/>
                  </a:moveTo>
                  <a:lnTo>
                    <a:pt x="1841" y="801"/>
                  </a:lnTo>
                  <a:lnTo>
                    <a:pt x="1903" y="793"/>
                  </a:lnTo>
                  <a:lnTo>
                    <a:pt x="1957" y="787"/>
                  </a:lnTo>
                  <a:lnTo>
                    <a:pt x="2007" y="783"/>
                  </a:lnTo>
                  <a:lnTo>
                    <a:pt x="2049" y="781"/>
                  </a:lnTo>
                  <a:lnTo>
                    <a:pt x="2085" y="779"/>
                  </a:lnTo>
                  <a:lnTo>
                    <a:pt x="2116" y="779"/>
                  </a:lnTo>
                  <a:lnTo>
                    <a:pt x="2139" y="780"/>
                  </a:lnTo>
                  <a:lnTo>
                    <a:pt x="2137" y="807"/>
                  </a:lnTo>
                  <a:lnTo>
                    <a:pt x="2114" y="806"/>
                  </a:lnTo>
                  <a:lnTo>
                    <a:pt x="2084" y="806"/>
                  </a:lnTo>
                  <a:lnTo>
                    <a:pt x="2049" y="808"/>
                  </a:lnTo>
                  <a:lnTo>
                    <a:pt x="2007" y="811"/>
                  </a:lnTo>
                  <a:lnTo>
                    <a:pt x="1959" y="815"/>
                  </a:lnTo>
                  <a:lnTo>
                    <a:pt x="1905" y="821"/>
                  </a:lnTo>
                  <a:lnTo>
                    <a:pt x="1844" y="828"/>
                  </a:lnTo>
                  <a:lnTo>
                    <a:pt x="1777" y="837"/>
                  </a:lnTo>
                  <a:lnTo>
                    <a:pt x="1773" y="810"/>
                  </a:lnTo>
                  <a:close/>
                  <a:moveTo>
                    <a:pt x="2139" y="780"/>
                  </a:moveTo>
                  <a:lnTo>
                    <a:pt x="2150" y="782"/>
                  </a:lnTo>
                  <a:lnTo>
                    <a:pt x="2159" y="783"/>
                  </a:lnTo>
                  <a:lnTo>
                    <a:pt x="2167" y="785"/>
                  </a:lnTo>
                  <a:lnTo>
                    <a:pt x="2174" y="789"/>
                  </a:lnTo>
                  <a:lnTo>
                    <a:pt x="2179" y="792"/>
                  </a:lnTo>
                  <a:lnTo>
                    <a:pt x="2183" y="796"/>
                  </a:lnTo>
                  <a:lnTo>
                    <a:pt x="2186" y="801"/>
                  </a:lnTo>
                  <a:lnTo>
                    <a:pt x="2187" y="805"/>
                  </a:lnTo>
                  <a:lnTo>
                    <a:pt x="2158" y="807"/>
                  </a:lnTo>
                  <a:lnTo>
                    <a:pt x="2154" y="807"/>
                  </a:lnTo>
                  <a:lnTo>
                    <a:pt x="2137" y="807"/>
                  </a:lnTo>
                  <a:lnTo>
                    <a:pt x="2139" y="780"/>
                  </a:lnTo>
                  <a:close/>
                  <a:moveTo>
                    <a:pt x="2187" y="805"/>
                  </a:moveTo>
                  <a:lnTo>
                    <a:pt x="2186" y="810"/>
                  </a:lnTo>
                  <a:lnTo>
                    <a:pt x="2185" y="815"/>
                  </a:lnTo>
                  <a:lnTo>
                    <a:pt x="2181" y="819"/>
                  </a:lnTo>
                  <a:lnTo>
                    <a:pt x="2178" y="824"/>
                  </a:lnTo>
                  <a:lnTo>
                    <a:pt x="2173" y="829"/>
                  </a:lnTo>
                  <a:lnTo>
                    <a:pt x="2165" y="834"/>
                  </a:lnTo>
                  <a:lnTo>
                    <a:pt x="2157" y="839"/>
                  </a:lnTo>
                  <a:lnTo>
                    <a:pt x="2148" y="844"/>
                  </a:lnTo>
                  <a:lnTo>
                    <a:pt x="2136" y="818"/>
                  </a:lnTo>
                  <a:lnTo>
                    <a:pt x="2153" y="811"/>
                  </a:lnTo>
                  <a:lnTo>
                    <a:pt x="2158" y="807"/>
                  </a:lnTo>
                  <a:lnTo>
                    <a:pt x="2187" y="805"/>
                  </a:lnTo>
                  <a:close/>
                  <a:moveTo>
                    <a:pt x="2148" y="844"/>
                  </a:moveTo>
                  <a:lnTo>
                    <a:pt x="2124" y="855"/>
                  </a:lnTo>
                  <a:lnTo>
                    <a:pt x="2093" y="866"/>
                  </a:lnTo>
                  <a:lnTo>
                    <a:pt x="2054" y="878"/>
                  </a:lnTo>
                  <a:lnTo>
                    <a:pt x="2010" y="892"/>
                  </a:lnTo>
                  <a:lnTo>
                    <a:pt x="1958" y="907"/>
                  </a:lnTo>
                  <a:lnTo>
                    <a:pt x="1899" y="922"/>
                  </a:lnTo>
                  <a:lnTo>
                    <a:pt x="1834" y="938"/>
                  </a:lnTo>
                  <a:lnTo>
                    <a:pt x="1761" y="956"/>
                  </a:lnTo>
                  <a:lnTo>
                    <a:pt x="1756" y="928"/>
                  </a:lnTo>
                  <a:lnTo>
                    <a:pt x="1826" y="911"/>
                  </a:lnTo>
                  <a:lnTo>
                    <a:pt x="1892" y="896"/>
                  </a:lnTo>
                  <a:lnTo>
                    <a:pt x="1949" y="880"/>
                  </a:lnTo>
                  <a:lnTo>
                    <a:pt x="2000" y="866"/>
                  </a:lnTo>
                  <a:lnTo>
                    <a:pt x="2044" y="853"/>
                  </a:lnTo>
                  <a:lnTo>
                    <a:pt x="2082" y="841"/>
                  </a:lnTo>
                  <a:lnTo>
                    <a:pt x="2112" y="829"/>
                  </a:lnTo>
                  <a:lnTo>
                    <a:pt x="2136" y="818"/>
                  </a:lnTo>
                  <a:lnTo>
                    <a:pt x="2148" y="844"/>
                  </a:lnTo>
                  <a:close/>
                  <a:moveTo>
                    <a:pt x="1757" y="956"/>
                  </a:moveTo>
                  <a:lnTo>
                    <a:pt x="1680" y="946"/>
                  </a:lnTo>
                  <a:lnTo>
                    <a:pt x="1756" y="928"/>
                  </a:lnTo>
                  <a:lnTo>
                    <a:pt x="1759" y="941"/>
                  </a:lnTo>
                  <a:lnTo>
                    <a:pt x="1757" y="956"/>
                  </a:lnTo>
                  <a:close/>
                  <a:moveTo>
                    <a:pt x="1760" y="928"/>
                  </a:moveTo>
                  <a:lnTo>
                    <a:pt x="1839" y="939"/>
                  </a:lnTo>
                  <a:lnTo>
                    <a:pt x="1909" y="951"/>
                  </a:lnTo>
                  <a:lnTo>
                    <a:pt x="1973" y="963"/>
                  </a:lnTo>
                  <a:lnTo>
                    <a:pt x="2030" y="975"/>
                  </a:lnTo>
                  <a:lnTo>
                    <a:pt x="2055" y="982"/>
                  </a:lnTo>
                  <a:lnTo>
                    <a:pt x="2079" y="989"/>
                  </a:lnTo>
                  <a:lnTo>
                    <a:pt x="2101" y="995"/>
                  </a:lnTo>
                  <a:lnTo>
                    <a:pt x="2121" y="1002"/>
                  </a:lnTo>
                  <a:lnTo>
                    <a:pt x="2139" y="1009"/>
                  </a:lnTo>
                  <a:lnTo>
                    <a:pt x="2156" y="1015"/>
                  </a:lnTo>
                  <a:lnTo>
                    <a:pt x="2170" y="1022"/>
                  </a:lnTo>
                  <a:lnTo>
                    <a:pt x="2184" y="1029"/>
                  </a:lnTo>
                  <a:lnTo>
                    <a:pt x="2169" y="1053"/>
                  </a:lnTo>
                  <a:lnTo>
                    <a:pt x="2157" y="1046"/>
                  </a:lnTo>
                  <a:lnTo>
                    <a:pt x="2144" y="1041"/>
                  </a:lnTo>
                  <a:lnTo>
                    <a:pt x="2127" y="1034"/>
                  </a:lnTo>
                  <a:lnTo>
                    <a:pt x="2110" y="1027"/>
                  </a:lnTo>
                  <a:lnTo>
                    <a:pt x="2069" y="1014"/>
                  </a:lnTo>
                  <a:lnTo>
                    <a:pt x="2021" y="1002"/>
                  </a:lnTo>
                  <a:lnTo>
                    <a:pt x="1966" y="990"/>
                  </a:lnTo>
                  <a:lnTo>
                    <a:pt x="1903" y="978"/>
                  </a:lnTo>
                  <a:lnTo>
                    <a:pt x="1833" y="967"/>
                  </a:lnTo>
                  <a:lnTo>
                    <a:pt x="1757" y="956"/>
                  </a:lnTo>
                  <a:lnTo>
                    <a:pt x="1760" y="928"/>
                  </a:lnTo>
                  <a:close/>
                  <a:moveTo>
                    <a:pt x="2184" y="1029"/>
                  </a:moveTo>
                  <a:lnTo>
                    <a:pt x="2194" y="1035"/>
                  </a:lnTo>
                  <a:lnTo>
                    <a:pt x="2202" y="1041"/>
                  </a:lnTo>
                  <a:lnTo>
                    <a:pt x="2209" y="1047"/>
                  </a:lnTo>
                  <a:lnTo>
                    <a:pt x="2216" y="1054"/>
                  </a:lnTo>
                  <a:lnTo>
                    <a:pt x="2220" y="1061"/>
                  </a:lnTo>
                  <a:lnTo>
                    <a:pt x="2223" y="1066"/>
                  </a:lnTo>
                  <a:lnTo>
                    <a:pt x="2227" y="1073"/>
                  </a:lnTo>
                  <a:lnTo>
                    <a:pt x="2227" y="1079"/>
                  </a:lnTo>
                  <a:lnTo>
                    <a:pt x="2199" y="1081"/>
                  </a:lnTo>
                  <a:lnTo>
                    <a:pt x="2199" y="1078"/>
                  </a:lnTo>
                  <a:lnTo>
                    <a:pt x="2197" y="1075"/>
                  </a:lnTo>
                  <a:lnTo>
                    <a:pt x="2195" y="1072"/>
                  </a:lnTo>
                  <a:lnTo>
                    <a:pt x="2191" y="1068"/>
                  </a:lnTo>
                  <a:lnTo>
                    <a:pt x="2183" y="1061"/>
                  </a:lnTo>
                  <a:lnTo>
                    <a:pt x="2169" y="1053"/>
                  </a:lnTo>
                  <a:lnTo>
                    <a:pt x="2184" y="1029"/>
                  </a:lnTo>
                  <a:close/>
                  <a:moveTo>
                    <a:pt x="2227" y="1079"/>
                  </a:moveTo>
                  <a:lnTo>
                    <a:pt x="2227" y="1086"/>
                  </a:lnTo>
                  <a:lnTo>
                    <a:pt x="2226" y="1093"/>
                  </a:lnTo>
                  <a:lnTo>
                    <a:pt x="2222" y="1099"/>
                  </a:lnTo>
                  <a:lnTo>
                    <a:pt x="2218" y="1106"/>
                  </a:lnTo>
                  <a:lnTo>
                    <a:pt x="2211" y="1112"/>
                  </a:lnTo>
                  <a:lnTo>
                    <a:pt x="2205" y="1117"/>
                  </a:lnTo>
                  <a:lnTo>
                    <a:pt x="2196" y="1123"/>
                  </a:lnTo>
                  <a:lnTo>
                    <a:pt x="2186" y="1128"/>
                  </a:lnTo>
                  <a:lnTo>
                    <a:pt x="2174" y="1103"/>
                  </a:lnTo>
                  <a:lnTo>
                    <a:pt x="2186" y="1097"/>
                  </a:lnTo>
                  <a:lnTo>
                    <a:pt x="2194" y="1092"/>
                  </a:lnTo>
                  <a:lnTo>
                    <a:pt x="2196" y="1088"/>
                  </a:lnTo>
                  <a:lnTo>
                    <a:pt x="2198" y="1086"/>
                  </a:lnTo>
                  <a:lnTo>
                    <a:pt x="2199" y="1084"/>
                  </a:lnTo>
                  <a:lnTo>
                    <a:pt x="2199" y="1081"/>
                  </a:lnTo>
                  <a:lnTo>
                    <a:pt x="2227" y="1079"/>
                  </a:lnTo>
                  <a:close/>
                  <a:moveTo>
                    <a:pt x="2186" y="1128"/>
                  </a:moveTo>
                  <a:lnTo>
                    <a:pt x="2175" y="1133"/>
                  </a:lnTo>
                  <a:lnTo>
                    <a:pt x="2161" y="1137"/>
                  </a:lnTo>
                  <a:lnTo>
                    <a:pt x="2148" y="1141"/>
                  </a:lnTo>
                  <a:lnTo>
                    <a:pt x="2133" y="1146"/>
                  </a:lnTo>
                  <a:lnTo>
                    <a:pt x="2096" y="1154"/>
                  </a:lnTo>
                  <a:lnTo>
                    <a:pt x="2054" y="1160"/>
                  </a:lnTo>
                  <a:lnTo>
                    <a:pt x="2007" y="1166"/>
                  </a:lnTo>
                  <a:lnTo>
                    <a:pt x="1952" y="1170"/>
                  </a:lnTo>
                  <a:lnTo>
                    <a:pt x="1892" y="1175"/>
                  </a:lnTo>
                  <a:lnTo>
                    <a:pt x="1825" y="1177"/>
                  </a:lnTo>
                  <a:lnTo>
                    <a:pt x="1825" y="1149"/>
                  </a:lnTo>
                  <a:lnTo>
                    <a:pt x="1889" y="1147"/>
                  </a:lnTo>
                  <a:lnTo>
                    <a:pt x="1949" y="1144"/>
                  </a:lnTo>
                  <a:lnTo>
                    <a:pt x="2001" y="1138"/>
                  </a:lnTo>
                  <a:lnTo>
                    <a:pt x="2049" y="1133"/>
                  </a:lnTo>
                  <a:lnTo>
                    <a:pt x="2089" y="1127"/>
                  </a:lnTo>
                  <a:lnTo>
                    <a:pt x="2123" y="1119"/>
                  </a:lnTo>
                  <a:lnTo>
                    <a:pt x="2138" y="1116"/>
                  </a:lnTo>
                  <a:lnTo>
                    <a:pt x="2152" y="1112"/>
                  </a:lnTo>
                  <a:lnTo>
                    <a:pt x="2164" y="1107"/>
                  </a:lnTo>
                  <a:lnTo>
                    <a:pt x="2174" y="1103"/>
                  </a:lnTo>
                  <a:lnTo>
                    <a:pt x="2186" y="1128"/>
                  </a:lnTo>
                  <a:close/>
                  <a:moveTo>
                    <a:pt x="1820" y="1176"/>
                  </a:moveTo>
                  <a:lnTo>
                    <a:pt x="1762" y="1151"/>
                  </a:lnTo>
                  <a:lnTo>
                    <a:pt x="1825" y="1149"/>
                  </a:lnTo>
                  <a:lnTo>
                    <a:pt x="1825" y="1164"/>
                  </a:lnTo>
                  <a:lnTo>
                    <a:pt x="1820" y="1176"/>
                  </a:lnTo>
                  <a:close/>
                  <a:moveTo>
                    <a:pt x="1831" y="1150"/>
                  </a:moveTo>
                  <a:lnTo>
                    <a:pt x="1912" y="1186"/>
                  </a:lnTo>
                  <a:lnTo>
                    <a:pt x="1985" y="1220"/>
                  </a:lnTo>
                  <a:lnTo>
                    <a:pt x="2050" y="1253"/>
                  </a:lnTo>
                  <a:lnTo>
                    <a:pt x="2107" y="1283"/>
                  </a:lnTo>
                  <a:lnTo>
                    <a:pt x="2133" y="1297"/>
                  </a:lnTo>
                  <a:lnTo>
                    <a:pt x="2157" y="1312"/>
                  </a:lnTo>
                  <a:lnTo>
                    <a:pt x="2178" y="1325"/>
                  </a:lnTo>
                  <a:lnTo>
                    <a:pt x="2198" y="1338"/>
                  </a:lnTo>
                  <a:lnTo>
                    <a:pt x="2216" y="1350"/>
                  </a:lnTo>
                  <a:lnTo>
                    <a:pt x="2232" y="1363"/>
                  </a:lnTo>
                  <a:lnTo>
                    <a:pt x="2246" y="1374"/>
                  </a:lnTo>
                  <a:lnTo>
                    <a:pt x="2258" y="1384"/>
                  </a:lnTo>
                  <a:lnTo>
                    <a:pt x="2239" y="1404"/>
                  </a:lnTo>
                  <a:lnTo>
                    <a:pt x="2227" y="1394"/>
                  </a:lnTo>
                  <a:lnTo>
                    <a:pt x="2213" y="1383"/>
                  </a:lnTo>
                  <a:lnTo>
                    <a:pt x="2198" y="1371"/>
                  </a:lnTo>
                  <a:lnTo>
                    <a:pt x="2181" y="1359"/>
                  </a:lnTo>
                  <a:lnTo>
                    <a:pt x="2140" y="1334"/>
                  </a:lnTo>
                  <a:lnTo>
                    <a:pt x="2092" y="1306"/>
                  </a:lnTo>
                  <a:lnTo>
                    <a:pt x="2035" y="1276"/>
                  </a:lnTo>
                  <a:lnTo>
                    <a:pt x="1971" y="1244"/>
                  </a:lnTo>
                  <a:lnTo>
                    <a:pt x="1899" y="1211"/>
                  </a:lnTo>
                  <a:lnTo>
                    <a:pt x="1820" y="1176"/>
                  </a:lnTo>
                  <a:lnTo>
                    <a:pt x="1831" y="1150"/>
                  </a:lnTo>
                  <a:close/>
                  <a:moveTo>
                    <a:pt x="2258" y="1384"/>
                  </a:moveTo>
                  <a:lnTo>
                    <a:pt x="2267" y="1393"/>
                  </a:lnTo>
                  <a:lnTo>
                    <a:pt x="2274" y="1401"/>
                  </a:lnTo>
                  <a:lnTo>
                    <a:pt x="2280" y="1410"/>
                  </a:lnTo>
                  <a:lnTo>
                    <a:pt x="2285" y="1418"/>
                  </a:lnTo>
                  <a:lnTo>
                    <a:pt x="2289" y="1426"/>
                  </a:lnTo>
                  <a:lnTo>
                    <a:pt x="2290" y="1433"/>
                  </a:lnTo>
                  <a:lnTo>
                    <a:pt x="2291" y="1441"/>
                  </a:lnTo>
                  <a:lnTo>
                    <a:pt x="2290" y="1448"/>
                  </a:lnTo>
                  <a:lnTo>
                    <a:pt x="2262" y="1441"/>
                  </a:lnTo>
                  <a:lnTo>
                    <a:pt x="2263" y="1438"/>
                  </a:lnTo>
                  <a:lnTo>
                    <a:pt x="2262" y="1435"/>
                  </a:lnTo>
                  <a:lnTo>
                    <a:pt x="2261" y="1430"/>
                  </a:lnTo>
                  <a:lnTo>
                    <a:pt x="2258" y="1426"/>
                  </a:lnTo>
                  <a:lnTo>
                    <a:pt x="2250" y="1416"/>
                  </a:lnTo>
                  <a:lnTo>
                    <a:pt x="2239" y="1404"/>
                  </a:lnTo>
                  <a:lnTo>
                    <a:pt x="2258" y="1384"/>
                  </a:lnTo>
                  <a:close/>
                  <a:moveTo>
                    <a:pt x="2290" y="1448"/>
                  </a:moveTo>
                  <a:lnTo>
                    <a:pt x="2285" y="1466"/>
                  </a:lnTo>
                  <a:lnTo>
                    <a:pt x="2290" y="1448"/>
                  </a:lnTo>
                  <a:lnTo>
                    <a:pt x="2277" y="1444"/>
                  </a:lnTo>
                  <a:lnTo>
                    <a:pt x="2290" y="1448"/>
                  </a:lnTo>
                  <a:close/>
                  <a:moveTo>
                    <a:pt x="2290" y="1448"/>
                  </a:moveTo>
                  <a:lnTo>
                    <a:pt x="2288" y="1454"/>
                  </a:lnTo>
                  <a:lnTo>
                    <a:pt x="2283" y="1460"/>
                  </a:lnTo>
                  <a:lnTo>
                    <a:pt x="2278" y="1466"/>
                  </a:lnTo>
                  <a:lnTo>
                    <a:pt x="2271" y="1470"/>
                  </a:lnTo>
                  <a:lnTo>
                    <a:pt x="2263" y="1474"/>
                  </a:lnTo>
                  <a:lnTo>
                    <a:pt x="2253" y="1477"/>
                  </a:lnTo>
                  <a:lnTo>
                    <a:pt x="2242" y="1480"/>
                  </a:lnTo>
                  <a:lnTo>
                    <a:pt x="2230" y="1481"/>
                  </a:lnTo>
                  <a:lnTo>
                    <a:pt x="2228" y="1453"/>
                  </a:lnTo>
                  <a:lnTo>
                    <a:pt x="2242" y="1451"/>
                  </a:lnTo>
                  <a:lnTo>
                    <a:pt x="2252" y="1449"/>
                  </a:lnTo>
                  <a:lnTo>
                    <a:pt x="2257" y="1447"/>
                  </a:lnTo>
                  <a:lnTo>
                    <a:pt x="2260" y="1446"/>
                  </a:lnTo>
                  <a:lnTo>
                    <a:pt x="2261" y="1443"/>
                  </a:lnTo>
                  <a:lnTo>
                    <a:pt x="2262" y="1441"/>
                  </a:lnTo>
                  <a:lnTo>
                    <a:pt x="2290" y="1448"/>
                  </a:lnTo>
                  <a:close/>
                  <a:moveTo>
                    <a:pt x="2230" y="1481"/>
                  </a:moveTo>
                  <a:lnTo>
                    <a:pt x="2217" y="1482"/>
                  </a:lnTo>
                  <a:lnTo>
                    <a:pt x="2201" y="1482"/>
                  </a:lnTo>
                  <a:lnTo>
                    <a:pt x="2185" y="1482"/>
                  </a:lnTo>
                  <a:lnTo>
                    <a:pt x="2166" y="1481"/>
                  </a:lnTo>
                  <a:lnTo>
                    <a:pt x="2123" y="1477"/>
                  </a:lnTo>
                  <a:lnTo>
                    <a:pt x="2074" y="1470"/>
                  </a:lnTo>
                  <a:lnTo>
                    <a:pt x="2019" y="1459"/>
                  </a:lnTo>
                  <a:lnTo>
                    <a:pt x="1956" y="1446"/>
                  </a:lnTo>
                  <a:lnTo>
                    <a:pt x="1887" y="1429"/>
                  </a:lnTo>
                  <a:lnTo>
                    <a:pt x="1812" y="1409"/>
                  </a:lnTo>
                  <a:lnTo>
                    <a:pt x="1819" y="1383"/>
                  </a:lnTo>
                  <a:lnTo>
                    <a:pt x="1893" y="1402"/>
                  </a:lnTo>
                  <a:lnTo>
                    <a:pt x="1961" y="1419"/>
                  </a:lnTo>
                  <a:lnTo>
                    <a:pt x="2022" y="1431"/>
                  </a:lnTo>
                  <a:lnTo>
                    <a:pt x="2076" y="1442"/>
                  </a:lnTo>
                  <a:lnTo>
                    <a:pt x="2124" y="1449"/>
                  </a:lnTo>
                  <a:lnTo>
                    <a:pt x="2165" y="1453"/>
                  </a:lnTo>
                  <a:lnTo>
                    <a:pt x="2184" y="1454"/>
                  </a:lnTo>
                  <a:lnTo>
                    <a:pt x="2200" y="1454"/>
                  </a:lnTo>
                  <a:lnTo>
                    <a:pt x="2215" y="1454"/>
                  </a:lnTo>
                  <a:lnTo>
                    <a:pt x="2228" y="1453"/>
                  </a:lnTo>
                  <a:lnTo>
                    <a:pt x="2230" y="1481"/>
                  </a:lnTo>
                  <a:close/>
                  <a:moveTo>
                    <a:pt x="1806" y="1407"/>
                  </a:moveTo>
                  <a:lnTo>
                    <a:pt x="1757" y="1366"/>
                  </a:lnTo>
                  <a:lnTo>
                    <a:pt x="1819" y="1383"/>
                  </a:lnTo>
                  <a:lnTo>
                    <a:pt x="1815" y="1396"/>
                  </a:lnTo>
                  <a:lnTo>
                    <a:pt x="1806" y="1407"/>
                  </a:lnTo>
                  <a:close/>
                  <a:moveTo>
                    <a:pt x="1824" y="1385"/>
                  </a:moveTo>
                  <a:lnTo>
                    <a:pt x="1883" y="1435"/>
                  </a:lnTo>
                  <a:lnTo>
                    <a:pt x="1936" y="1481"/>
                  </a:lnTo>
                  <a:lnTo>
                    <a:pt x="1982" y="1523"/>
                  </a:lnTo>
                  <a:lnTo>
                    <a:pt x="2022" y="1562"/>
                  </a:lnTo>
                  <a:lnTo>
                    <a:pt x="2055" y="1597"/>
                  </a:lnTo>
                  <a:lnTo>
                    <a:pt x="2083" y="1629"/>
                  </a:lnTo>
                  <a:lnTo>
                    <a:pt x="2095" y="1644"/>
                  </a:lnTo>
                  <a:lnTo>
                    <a:pt x="2105" y="1657"/>
                  </a:lnTo>
                  <a:lnTo>
                    <a:pt x="2113" y="1669"/>
                  </a:lnTo>
                  <a:lnTo>
                    <a:pt x="2121" y="1681"/>
                  </a:lnTo>
                  <a:lnTo>
                    <a:pt x="2096" y="1695"/>
                  </a:lnTo>
                  <a:lnTo>
                    <a:pt x="2090" y="1683"/>
                  </a:lnTo>
                  <a:lnTo>
                    <a:pt x="2081" y="1671"/>
                  </a:lnTo>
                  <a:lnTo>
                    <a:pt x="2072" y="1659"/>
                  </a:lnTo>
                  <a:lnTo>
                    <a:pt x="2061" y="1645"/>
                  </a:lnTo>
                  <a:lnTo>
                    <a:pt x="2033" y="1614"/>
                  </a:lnTo>
                  <a:lnTo>
                    <a:pt x="2000" y="1579"/>
                  </a:lnTo>
                  <a:lnTo>
                    <a:pt x="1961" y="1542"/>
                  </a:lnTo>
                  <a:lnTo>
                    <a:pt x="1916" y="1501"/>
                  </a:lnTo>
                  <a:lnTo>
                    <a:pt x="1864" y="1456"/>
                  </a:lnTo>
                  <a:lnTo>
                    <a:pt x="1806" y="1407"/>
                  </a:lnTo>
                  <a:lnTo>
                    <a:pt x="1824" y="1385"/>
                  </a:lnTo>
                  <a:close/>
                  <a:moveTo>
                    <a:pt x="2121" y="1681"/>
                  </a:moveTo>
                  <a:lnTo>
                    <a:pt x="2126" y="1692"/>
                  </a:lnTo>
                  <a:lnTo>
                    <a:pt x="2131" y="1702"/>
                  </a:lnTo>
                  <a:lnTo>
                    <a:pt x="2133" y="1712"/>
                  </a:lnTo>
                  <a:lnTo>
                    <a:pt x="2134" y="1720"/>
                  </a:lnTo>
                  <a:lnTo>
                    <a:pt x="2135" y="1729"/>
                  </a:lnTo>
                  <a:lnTo>
                    <a:pt x="2133" y="1735"/>
                  </a:lnTo>
                  <a:lnTo>
                    <a:pt x="2131" y="1742"/>
                  </a:lnTo>
                  <a:lnTo>
                    <a:pt x="2126" y="1748"/>
                  </a:lnTo>
                  <a:lnTo>
                    <a:pt x="2105" y="1730"/>
                  </a:lnTo>
                  <a:lnTo>
                    <a:pt x="2107" y="1728"/>
                  </a:lnTo>
                  <a:lnTo>
                    <a:pt x="2107" y="1725"/>
                  </a:lnTo>
                  <a:lnTo>
                    <a:pt x="2107" y="1721"/>
                  </a:lnTo>
                  <a:lnTo>
                    <a:pt x="2106" y="1718"/>
                  </a:lnTo>
                  <a:lnTo>
                    <a:pt x="2103" y="1708"/>
                  </a:lnTo>
                  <a:lnTo>
                    <a:pt x="2096" y="1695"/>
                  </a:lnTo>
                  <a:lnTo>
                    <a:pt x="2121" y="1681"/>
                  </a:lnTo>
                  <a:close/>
                  <a:moveTo>
                    <a:pt x="2126" y="1748"/>
                  </a:moveTo>
                  <a:lnTo>
                    <a:pt x="2122" y="1753"/>
                  </a:lnTo>
                  <a:lnTo>
                    <a:pt x="2115" y="1756"/>
                  </a:lnTo>
                  <a:lnTo>
                    <a:pt x="2108" y="1759"/>
                  </a:lnTo>
                  <a:lnTo>
                    <a:pt x="2100" y="1761"/>
                  </a:lnTo>
                  <a:lnTo>
                    <a:pt x="2091" y="1762"/>
                  </a:lnTo>
                  <a:lnTo>
                    <a:pt x="2081" y="1761"/>
                  </a:lnTo>
                  <a:lnTo>
                    <a:pt x="2069" y="1760"/>
                  </a:lnTo>
                  <a:lnTo>
                    <a:pt x="2056" y="1758"/>
                  </a:lnTo>
                  <a:lnTo>
                    <a:pt x="2062" y="1731"/>
                  </a:lnTo>
                  <a:lnTo>
                    <a:pt x="2079" y="1733"/>
                  </a:lnTo>
                  <a:lnTo>
                    <a:pt x="2091" y="1734"/>
                  </a:lnTo>
                  <a:lnTo>
                    <a:pt x="2096" y="1734"/>
                  </a:lnTo>
                  <a:lnTo>
                    <a:pt x="2101" y="1733"/>
                  </a:lnTo>
                  <a:lnTo>
                    <a:pt x="2103" y="1732"/>
                  </a:lnTo>
                  <a:lnTo>
                    <a:pt x="2105" y="1730"/>
                  </a:lnTo>
                  <a:lnTo>
                    <a:pt x="2126" y="1748"/>
                  </a:lnTo>
                  <a:close/>
                  <a:moveTo>
                    <a:pt x="2056" y="1758"/>
                  </a:moveTo>
                  <a:lnTo>
                    <a:pt x="2041" y="1754"/>
                  </a:lnTo>
                  <a:lnTo>
                    <a:pt x="2023" y="1750"/>
                  </a:lnTo>
                  <a:lnTo>
                    <a:pt x="2004" y="1743"/>
                  </a:lnTo>
                  <a:lnTo>
                    <a:pt x="1985" y="1735"/>
                  </a:lnTo>
                  <a:lnTo>
                    <a:pt x="1962" y="1727"/>
                  </a:lnTo>
                  <a:lnTo>
                    <a:pt x="1939" y="1717"/>
                  </a:lnTo>
                  <a:lnTo>
                    <a:pt x="1914" y="1706"/>
                  </a:lnTo>
                  <a:lnTo>
                    <a:pt x="1887" y="1693"/>
                  </a:lnTo>
                  <a:lnTo>
                    <a:pt x="1829" y="1664"/>
                  </a:lnTo>
                  <a:lnTo>
                    <a:pt x="1764" y="1628"/>
                  </a:lnTo>
                  <a:lnTo>
                    <a:pt x="1694" y="1588"/>
                  </a:lnTo>
                  <a:lnTo>
                    <a:pt x="1618" y="1543"/>
                  </a:lnTo>
                  <a:lnTo>
                    <a:pt x="1633" y="1519"/>
                  </a:lnTo>
                  <a:lnTo>
                    <a:pt x="1707" y="1564"/>
                  </a:lnTo>
                  <a:lnTo>
                    <a:pt x="1777" y="1604"/>
                  </a:lnTo>
                  <a:lnTo>
                    <a:pt x="1840" y="1638"/>
                  </a:lnTo>
                  <a:lnTo>
                    <a:pt x="1897" y="1667"/>
                  </a:lnTo>
                  <a:lnTo>
                    <a:pt x="1948" y="1691"/>
                  </a:lnTo>
                  <a:lnTo>
                    <a:pt x="1992" y="1709"/>
                  </a:lnTo>
                  <a:lnTo>
                    <a:pt x="2012" y="1717"/>
                  </a:lnTo>
                  <a:lnTo>
                    <a:pt x="2030" y="1722"/>
                  </a:lnTo>
                  <a:lnTo>
                    <a:pt x="2046" y="1728"/>
                  </a:lnTo>
                  <a:lnTo>
                    <a:pt x="2062" y="1731"/>
                  </a:lnTo>
                  <a:lnTo>
                    <a:pt x="2056" y="1758"/>
                  </a:lnTo>
                  <a:close/>
                  <a:moveTo>
                    <a:pt x="1614" y="1539"/>
                  </a:moveTo>
                  <a:lnTo>
                    <a:pt x="1579" y="1487"/>
                  </a:lnTo>
                  <a:lnTo>
                    <a:pt x="1633" y="1519"/>
                  </a:lnTo>
                  <a:lnTo>
                    <a:pt x="1625" y="1531"/>
                  </a:lnTo>
                  <a:lnTo>
                    <a:pt x="1614" y="1539"/>
                  </a:lnTo>
                  <a:close/>
                  <a:moveTo>
                    <a:pt x="1636" y="1523"/>
                  </a:moveTo>
                  <a:lnTo>
                    <a:pt x="1672" y="1577"/>
                  </a:lnTo>
                  <a:lnTo>
                    <a:pt x="1703" y="1627"/>
                  </a:lnTo>
                  <a:lnTo>
                    <a:pt x="1729" y="1672"/>
                  </a:lnTo>
                  <a:lnTo>
                    <a:pt x="1751" y="1713"/>
                  </a:lnTo>
                  <a:lnTo>
                    <a:pt x="1770" y="1751"/>
                  </a:lnTo>
                  <a:lnTo>
                    <a:pt x="1783" y="1783"/>
                  </a:lnTo>
                  <a:lnTo>
                    <a:pt x="1789" y="1798"/>
                  </a:lnTo>
                  <a:lnTo>
                    <a:pt x="1793" y="1812"/>
                  </a:lnTo>
                  <a:lnTo>
                    <a:pt x="1798" y="1824"/>
                  </a:lnTo>
                  <a:lnTo>
                    <a:pt x="1800" y="1835"/>
                  </a:lnTo>
                  <a:lnTo>
                    <a:pt x="1772" y="1841"/>
                  </a:lnTo>
                  <a:lnTo>
                    <a:pt x="1770" y="1829"/>
                  </a:lnTo>
                  <a:lnTo>
                    <a:pt x="1767" y="1817"/>
                  </a:lnTo>
                  <a:lnTo>
                    <a:pt x="1762" y="1805"/>
                  </a:lnTo>
                  <a:lnTo>
                    <a:pt x="1757" y="1791"/>
                  </a:lnTo>
                  <a:lnTo>
                    <a:pt x="1743" y="1760"/>
                  </a:lnTo>
                  <a:lnTo>
                    <a:pt x="1726" y="1724"/>
                  </a:lnTo>
                  <a:lnTo>
                    <a:pt x="1705" y="1685"/>
                  </a:lnTo>
                  <a:lnTo>
                    <a:pt x="1678" y="1640"/>
                  </a:lnTo>
                  <a:lnTo>
                    <a:pt x="1648" y="1592"/>
                  </a:lnTo>
                  <a:lnTo>
                    <a:pt x="1614" y="1539"/>
                  </a:lnTo>
                  <a:lnTo>
                    <a:pt x="1636" y="1523"/>
                  </a:lnTo>
                  <a:close/>
                  <a:moveTo>
                    <a:pt x="1800" y="1835"/>
                  </a:moveTo>
                  <a:lnTo>
                    <a:pt x="1801" y="1846"/>
                  </a:lnTo>
                  <a:lnTo>
                    <a:pt x="1802" y="1856"/>
                  </a:lnTo>
                  <a:lnTo>
                    <a:pt x="1801" y="1865"/>
                  </a:lnTo>
                  <a:lnTo>
                    <a:pt x="1800" y="1874"/>
                  </a:lnTo>
                  <a:lnTo>
                    <a:pt x="1798" y="1880"/>
                  </a:lnTo>
                  <a:lnTo>
                    <a:pt x="1794" y="1887"/>
                  </a:lnTo>
                  <a:lnTo>
                    <a:pt x="1790" y="1891"/>
                  </a:lnTo>
                  <a:lnTo>
                    <a:pt x="1784" y="1896"/>
                  </a:lnTo>
                  <a:lnTo>
                    <a:pt x="1770" y="1873"/>
                  </a:lnTo>
                  <a:lnTo>
                    <a:pt x="1771" y="1870"/>
                  </a:lnTo>
                  <a:lnTo>
                    <a:pt x="1772" y="1868"/>
                  </a:lnTo>
                  <a:lnTo>
                    <a:pt x="1773" y="1866"/>
                  </a:lnTo>
                  <a:lnTo>
                    <a:pt x="1774" y="1862"/>
                  </a:lnTo>
                  <a:lnTo>
                    <a:pt x="1774" y="1853"/>
                  </a:lnTo>
                  <a:lnTo>
                    <a:pt x="1772" y="1841"/>
                  </a:lnTo>
                  <a:lnTo>
                    <a:pt x="1800" y="1835"/>
                  </a:lnTo>
                  <a:close/>
                  <a:moveTo>
                    <a:pt x="1784" y="1896"/>
                  </a:moveTo>
                  <a:lnTo>
                    <a:pt x="1778" y="1899"/>
                  </a:lnTo>
                  <a:lnTo>
                    <a:pt x="1771" y="1900"/>
                  </a:lnTo>
                  <a:lnTo>
                    <a:pt x="1764" y="1901"/>
                  </a:lnTo>
                  <a:lnTo>
                    <a:pt x="1757" y="1901"/>
                  </a:lnTo>
                  <a:lnTo>
                    <a:pt x="1748" y="1900"/>
                  </a:lnTo>
                  <a:lnTo>
                    <a:pt x="1739" y="1897"/>
                  </a:lnTo>
                  <a:lnTo>
                    <a:pt x="1729" y="1894"/>
                  </a:lnTo>
                  <a:lnTo>
                    <a:pt x="1718" y="1889"/>
                  </a:lnTo>
                  <a:lnTo>
                    <a:pt x="1730" y="1864"/>
                  </a:lnTo>
                  <a:lnTo>
                    <a:pt x="1743" y="1870"/>
                  </a:lnTo>
                  <a:lnTo>
                    <a:pt x="1754" y="1874"/>
                  </a:lnTo>
                  <a:lnTo>
                    <a:pt x="1760" y="1874"/>
                  </a:lnTo>
                  <a:lnTo>
                    <a:pt x="1763" y="1874"/>
                  </a:lnTo>
                  <a:lnTo>
                    <a:pt x="1767" y="1874"/>
                  </a:lnTo>
                  <a:lnTo>
                    <a:pt x="1770" y="1873"/>
                  </a:lnTo>
                  <a:lnTo>
                    <a:pt x="1784" y="1896"/>
                  </a:lnTo>
                  <a:close/>
                  <a:moveTo>
                    <a:pt x="1718" y="1889"/>
                  </a:moveTo>
                  <a:lnTo>
                    <a:pt x="1706" y="1883"/>
                  </a:lnTo>
                  <a:lnTo>
                    <a:pt x="1691" y="1875"/>
                  </a:lnTo>
                  <a:lnTo>
                    <a:pt x="1677" y="1865"/>
                  </a:lnTo>
                  <a:lnTo>
                    <a:pt x="1660" y="1854"/>
                  </a:lnTo>
                  <a:lnTo>
                    <a:pt x="1644" y="1842"/>
                  </a:lnTo>
                  <a:lnTo>
                    <a:pt x="1625" y="1827"/>
                  </a:lnTo>
                  <a:lnTo>
                    <a:pt x="1606" y="1812"/>
                  </a:lnTo>
                  <a:lnTo>
                    <a:pt x="1586" y="1795"/>
                  </a:lnTo>
                  <a:lnTo>
                    <a:pt x="1543" y="1756"/>
                  </a:lnTo>
                  <a:lnTo>
                    <a:pt x="1497" y="1712"/>
                  </a:lnTo>
                  <a:lnTo>
                    <a:pt x="1447" y="1661"/>
                  </a:lnTo>
                  <a:lnTo>
                    <a:pt x="1393" y="1605"/>
                  </a:lnTo>
                  <a:lnTo>
                    <a:pt x="1414" y="1586"/>
                  </a:lnTo>
                  <a:lnTo>
                    <a:pt x="1466" y="1641"/>
                  </a:lnTo>
                  <a:lnTo>
                    <a:pt x="1516" y="1691"/>
                  </a:lnTo>
                  <a:lnTo>
                    <a:pt x="1561" y="1735"/>
                  </a:lnTo>
                  <a:lnTo>
                    <a:pt x="1603" y="1773"/>
                  </a:lnTo>
                  <a:lnTo>
                    <a:pt x="1641" y="1804"/>
                  </a:lnTo>
                  <a:lnTo>
                    <a:pt x="1675" y="1831"/>
                  </a:lnTo>
                  <a:lnTo>
                    <a:pt x="1690" y="1841"/>
                  </a:lnTo>
                  <a:lnTo>
                    <a:pt x="1705" y="1850"/>
                  </a:lnTo>
                  <a:lnTo>
                    <a:pt x="1718" y="1858"/>
                  </a:lnTo>
                  <a:lnTo>
                    <a:pt x="1730" y="1864"/>
                  </a:lnTo>
                  <a:lnTo>
                    <a:pt x="1718" y="1889"/>
                  </a:lnTo>
                  <a:close/>
                  <a:moveTo>
                    <a:pt x="1391" y="1600"/>
                  </a:moveTo>
                  <a:lnTo>
                    <a:pt x="1362" y="1531"/>
                  </a:lnTo>
                  <a:lnTo>
                    <a:pt x="1414" y="1586"/>
                  </a:lnTo>
                  <a:lnTo>
                    <a:pt x="1403" y="1595"/>
                  </a:lnTo>
                  <a:lnTo>
                    <a:pt x="1391" y="1600"/>
                  </a:lnTo>
                  <a:close/>
                  <a:moveTo>
                    <a:pt x="1416" y="1591"/>
                  </a:moveTo>
                  <a:lnTo>
                    <a:pt x="1443" y="1657"/>
                  </a:lnTo>
                  <a:lnTo>
                    <a:pt x="1466" y="1718"/>
                  </a:lnTo>
                  <a:lnTo>
                    <a:pt x="1487" y="1772"/>
                  </a:lnTo>
                  <a:lnTo>
                    <a:pt x="1503" y="1822"/>
                  </a:lnTo>
                  <a:lnTo>
                    <a:pt x="1518" y="1865"/>
                  </a:lnTo>
                  <a:lnTo>
                    <a:pt x="1529" y="1901"/>
                  </a:lnTo>
                  <a:lnTo>
                    <a:pt x="1537" y="1933"/>
                  </a:lnTo>
                  <a:lnTo>
                    <a:pt x="1541" y="1959"/>
                  </a:lnTo>
                  <a:lnTo>
                    <a:pt x="1514" y="1962"/>
                  </a:lnTo>
                  <a:lnTo>
                    <a:pt x="1509" y="1938"/>
                  </a:lnTo>
                  <a:lnTo>
                    <a:pt x="1501" y="1908"/>
                  </a:lnTo>
                  <a:lnTo>
                    <a:pt x="1491" y="1871"/>
                  </a:lnTo>
                  <a:lnTo>
                    <a:pt x="1477" y="1828"/>
                  </a:lnTo>
                  <a:lnTo>
                    <a:pt x="1460" y="1781"/>
                  </a:lnTo>
                  <a:lnTo>
                    <a:pt x="1440" y="1727"/>
                  </a:lnTo>
                  <a:lnTo>
                    <a:pt x="1417" y="1667"/>
                  </a:lnTo>
                  <a:lnTo>
                    <a:pt x="1391" y="1600"/>
                  </a:lnTo>
                  <a:lnTo>
                    <a:pt x="1416" y="1591"/>
                  </a:lnTo>
                  <a:close/>
                  <a:moveTo>
                    <a:pt x="1541" y="1959"/>
                  </a:moveTo>
                  <a:lnTo>
                    <a:pt x="1542" y="1969"/>
                  </a:lnTo>
                  <a:lnTo>
                    <a:pt x="1543" y="1978"/>
                  </a:lnTo>
                  <a:lnTo>
                    <a:pt x="1543" y="1987"/>
                  </a:lnTo>
                  <a:lnTo>
                    <a:pt x="1542" y="1993"/>
                  </a:lnTo>
                  <a:lnTo>
                    <a:pt x="1540" y="2000"/>
                  </a:lnTo>
                  <a:lnTo>
                    <a:pt x="1538" y="2004"/>
                  </a:lnTo>
                  <a:lnTo>
                    <a:pt x="1536" y="2009"/>
                  </a:lnTo>
                  <a:lnTo>
                    <a:pt x="1531" y="2011"/>
                  </a:lnTo>
                  <a:lnTo>
                    <a:pt x="1518" y="1987"/>
                  </a:lnTo>
                  <a:lnTo>
                    <a:pt x="1517" y="1981"/>
                  </a:lnTo>
                  <a:lnTo>
                    <a:pt x="1514" y="1962"/>
                  </a:lnTo>
                  <a:lnTo>
                    <a:pt x="1541" y="1959"/>
                  </a:lnTo>
                  <a:close/>
                  <a:moveTo>
                    <a:pt x="1531" y="2011"/>
                  </a:moveTo>
                  <a:lnTo>
                    <a:pt x="1527" y="2013"/>
                  </a:lnTo>
                  <a:lnTo>
                    <a:pt x="1521" y="2013"/>
                  </a:lnTo>
                  <a:lnTo>
                    <a:pt x="1516" y="2013"/>
                  </a:lnTo>
                  <a:lnTo>
                    <a:pt x="1510" y="2011"/>
                  </a:lnTo>
                  <a:lnTo>
                    <a:pt x="1505" y="2008"/>
                  </a:lnTo>
                  <a:lnTo>
                    <a:pt x="1498" y="2002"/>
                  </a:lnTo>
                  <a:lnTo>
                    <a:pt x="1491" y="1996"/>
                  </a:lnTo>
                  <a:lnTo>
                    <a:pt x="1484" y="1989"/>
                  </a:lnTo>
                  <a:lnTo>
                    <a:pt x="1505" y="1970"/>
                  </a:lnTo>
                  <a:lnTo>
                    <a:pt x="1514" y="1983"/>
                  </a:lnTo>
                  <a:lnTo>
                    <a:pt x="1518" y="1987"/>
                  </a:lnTo>
                  <a:lnTo>
                    <a:pt x="1531" y="2011"/>
                  </a:lnTo>
                  <a:close/>
                  <a:moveTo>
                    <a:pt x="1484" y="1989"/>
                  </a:moveTo>
                  <a:lnTo>
                    <a:pt x="1469" y="1970"/>
                  </a:lnTo>
                  <a:lnTo>
                    <a:pt x="1453" y="1946"/>
                  </a:lnTo>
                  <a:lnTo>
                    <a:pt x="1433" y="1916"/>
                  </a:lnTo>
                  <a:lnTo>
                    <a:pt x="1411" y="1880"/>
                  </a:lnTo>
                  <a:lnTo>
                    <a:pt x="1387" y="1839"/>
                  </a:lnTo>
                  <a:lnTo>
                    <a:pt x="1361" y="1792"/>
                  </a:lnTo>
                  <a:lnTo>
                    <a:pt x="1332" y="1739"/>
                  </a:lnTo>
                  <a:lnTo>
                    <a:pt x="1301" y="1679"/>
                  </a:lnTo>
                  <a:lnTo>
                    <a:pt x="1325" y="1667"/>
                  </a:lnTo>
                  <a:lnTo>
                    <a:pt x="1356" y="1725"/>
                  </a:lnTo>
                  <a:lnTo>
                    <a:pt x="1384" y="1777"/>
                  </a:lnTo>
                  <a:lnTo>
                    <a:pt x="1411" y="1824"/>
                  </a:lnTo>
                  <a:lnTo>
                    <a:pt x="1434" y="1865"/>
                  </a:lnTo>
                  <a:lnTo>
                    <a:pt x="1455" y="1899"/>
                  </a:lnTo>
                  <a:lnTo>
                    <a:pt x="1474" y="1929"/>
                  </a:lnTo>
                  <a:lnTo>
                    <a:pt x="1490" y="1952"/>
                  </a:lnTo>
                  <a:lnTo>
                    <a:pt x="1505" y="1970"/>
                  </a:lnTo>
                  <a:lnTo>
                    <a:pt x="1484" y="1989"/>
                  </a:lnTo>
                  <a:close/>
                  <a:moveTo>
                    <a:pt x="1300" y="1675"/>
                  </a:moveTo>
                  <a:lnTo>
                    <a:pt x="1292" y="1602"/>
                  </a:lnTo>
                  <a:lnTo>
                    <a:pt x="1325" y="1667"/>
                  </a:lnTo>
                  <a:lnTo>
                    <a:pt x="1313" y="1673"/>
                  </a:lnTo>
                  <a:lnTo>
                    <a:pt x="1300" y="1675"/>
                  </a:lnTo>
                  <a:close/>
                  <a:moveTo>
                    <a:pt x="1326" y="1672"/>
                  </a:moveTo>
                  <a:lnTo>
                    <a:pt x="1332" y="1732"/>
                  </a:lnTo>
                  <a:lnTo>
                    <a:pt x="1336" y="1786"/>
                  </a:lnTo>
                  <a:lnTo>
                    <a:pt x="1338" y="1835"/>
                  </a:lnTo>
                  <a:lnTo>
                    <a:pt x="1338" y="1879"/>
                  </a:lnTo>
                  <a:lnTo>
                    <a:pt x="1336" y="1917"/>
                  </a:lnTo>
                  <a:lnTo>
                    <a:pt x="1333" y="1949"/>
                  </a:lnTo>
                  <a:lnTo>
                    <a:pt x="1332" y="1963"/>
                  </a:lnTo>
                  <a:lnTo>
                    <a:pt x="1329" y="1977"/>
                  </a:lnTo>
                  <a:lnTo>
                    <a:pt x="1326" y="1989"/>
                  </a:lnTo>
                  <a:lnTo>
                    <a:pt x="1323" y="1999"/>
                  </a:lnTo>
                  <a:lnTo>
                    <a:pt x="1297" y="1990"/>
                  </a:lnTo>
                  <a:lnTo>
                    <a:pt x="1300" y="1980"/>
                  </a:lnTo>
                  <a:lnTo>
                    <a:pt x="1302" y="1969"/>
                  </a:lnTo>
                  <a:lnTo>
                    <a:pt x="1304" y="1957"/>
                  </a:lnTo>
                  <a:lnTo>
                    <a:pt x="1307" y="1943"/>
                  </a:lnTo>
                  <a:lnTo>
                    <a:pt x="1309" y="1912"/>
                  </a:lnTo>
                  <a:lnTo>
                    <a:pt x="1311" y="1876"/>
                  </a:lnTo>
                  <a:lnTo>
                    <a:pt x="1310" y="1834"/>
                  </a:lnTo>
                  <a:lnTo>
                    <a:pt x="1309" y="1786"/>
                  </a:lnTo>
                  <a:lnTo>
                    <a:pt x="1304" y="1733"/>
                  </a:lnTo>
                  <a:lnTo>
                    <a:pt x="1300" y="1675"/>
                  </a:lnTo>
                  <a:lnTo>
                    <a:pt x="1326" y="1672"/>
                  </a:lnTo>
                  <a:close/>
                  <a:moveTo>
                    <a:pt x="1323" y="1999"/>
                  </a:moveTo>
                  <a:lnTo>
                    <a:pt x="1320" y="2009"/>
                  </a:lnTo>
                  <a:lnTo>
                    <a:pt x="1315" y="2018"/>
                  </a:lnTo>
                  <a:lnTo>
                    <a:pt x="1310" y="2025"/>
                  </a:lnTo>
                  <a:lnTo>
                    <a:pt x="1305" y="2031"/>
                  </a:lnTo>
                  <a:lnTo>
                    <a:pt x="1299" y="2036"/>
                  </a:lnTo>
                  <a:lnTo>
                    <a:pt x="1293" y="2039"/>
                  </a:lnTo>
                  <a:lnTo>
                    <a:pt x="1287" y="2041"/>
                  </a:lnTo>
                  <a:lnTo>
                    <a:pt x="1279" y="2042"/>
                  </a:lnTo>
                  <a:lnTo>
                    <a:pt x="1280" y="2013"/>
                  </a:lnTo>
                  <a:lnTo>
                    <a:pt x="1282" y="2013"/>
                  </a:lnTo>
                  <a:lnTo>
                    <a:pt x="1284" y="2012"/>
                  </a:lnTo>
                  <a:lnTo>
                    <a:pt x="1287" y="2011"/>
                  </a:lnTo>
                  <a:lnTo>
                    <a:pt x="1289" y="2008"/>
                  </a:lnTo>
                  <a:lnTo>
                    <a:pt x="1293" y="2001"/>
                  </a:lnTo>
                  <a:lnTo>
                    <a:pt x="1297" y="1990"/>
                  </a:lnTo>
                  <a:lnTo>
                    <a:pt x="1323" y="1999"/>
                  </a:lnTo>
                  <a:close/>
                  <a:moveTo>
                    <a:pt x="1280" y="2013"/>
                  </a:moveTo>
                  <a:lnTo>
                    <a:pt x="1283" y="2014"/>
                  </a:lnTo>
                  <a:lnTo>
                    <a:pt x="1280" y="2013"/>
                  </a:lnTo>
                  <a:lnTo>
                    <a:pt x="1280" y="2027"/>
                  </a:lnTo>
                  <a:lnTo>
                    <a:pt x="1280" y="2013"/>
                  </a:lnTo>
                  <a:close/>
                  <a:moveTo>
                    <a:pt x="1279" y="2042"/>
                  </a:moveTo>
                  <a:lnTo>
                    <a:pt x="1273" y="2041"/>
                  </a:lnTo>
                  <a:lnTo>
                    <a:pt x="1267" y="2039"/>
                  </a:lnTo>
                  <a:lnTo>
                    <a:pt x="1260" y="2035"/>
                  </a:lnTo>
                  <a:lnTo>
                    <a:pt x="1252" y="2031"/>
                  </a:lnTo>
                  <a:lnTo>
                    <a:pt x="1246" y="2025"/>
                  </a:lnTo>
                  <a:lnTo>
                    <a:pt x="1239" y="2018"/>
                  </a:lnTo>
                  <a:lnTo>
                    <a:pt x="1231" y="2010"/>
                  </a:lnTo>
                  <a:lnTo>
                    <a:pt x="1225" y="2001"/>
                  </a:lnTo>
                  <a:lnTo>
                    <a:pt x="1247" y="1984"/>
                  </a:lnTo>
                  <a:lnTo>
                    <a:pt x="1257" y="1996"/>
                  </a:lnTo>
                  <a:lnTo>
                    <a:pt x="1266" y="2006"/>
                  </a:lnTo>
                  <a:lnTo>
                    <a:pt x="1270" y="2010"/>
                  </a:lnTo>
                  <a:lnTo>
                    <a:pt x="1273" y="2012"/>
                  </a:lnTo>
                  <a:lnTo>
                    <a:pt x="1277" y="2013"/>
                  </a:lnTo>
                  <a:lnTo>
                    <a:pt x="1280" y="2013"/>
                  </a:lnTo>
                  <a:lnTo>
                    <a:pt x="1279" y="2042"/>
                  </a:lnTo>
                  <a:close/>
                  <a:moveTo>
                    <a:pt x="1225" y="2001"/>
                  </a:moveTo>
                  <a:lnTo>
                    <a:pt x="1216" y="1988"/>
                  </a:lnTo>
                  <a:lnTo>
                    <a:pt x="1207" y="1972"/>
                  </a:lnTo>
                  <a:lnTo>
                    <a:pt x="1197" y="1956"/>
                  </a:lnTo>
                  <a:lnTo>
                    <a:pt x="1188" y="1937"/>
                  </a:lnTo>
                  <a:lnTo>
                    <a:pt x="1178" y="1916"/>
                  </a:lnTo>
                  <a:lnTo>
                    <a:pt x="1168" y="1894"/>
                  </a:lnTo>
                  <a:lnTo>
                    <a:pt x="1158" y="1868"/>
                  </a:lnTo>
                  <a:lnTo>
                    <a:pt x="1148" y="1842"/>
                  </a:lnTo>
                  <a:lnTo>
                    <a:pt x="1127" y="1783"/>
                  </a:lnTo>
                  <a:lnTo>
                    <a:pt x="1106" y="1718"/>
                  </a:lnTo>
                  <a:lnTo>
                    <a:pt x="1084" y="1644"/>
                  </a:lnTo>
                  <a:lnTo>
                    <a:pt x="1063" y="1563"/>
                  </a:lnTo>
                  <a:lnTo>
                    <a:pt x="1090" y="1556"/>
                  </a:lnTo>
                  <a:lnTo>
                    <a:pt x="1111" y="1636"/>
                  </a:lnTo>
                  <a:lnTo>
                    <a:pt x="1132" y="1708"/>
                  </a:lnTo>
                  <a:lnTo>
                    <a:pt x="1153" y="1773"/>
                  </a:lnTo>
                  <a:lnTo>
                    <a:pt x="1173" y="1831"/>
                  </a:lnTo>
                  <a:lnTo>
                    <a:pt x="1183" y="1856"/>
                  </a:lnTo>
                  <a:lnTo>
                    <a:pt x="1193" y="1880"/>
                  </a:lnTo>
                  <a:lnTo>
                    <a:pt x="1203" y="1902"/>
                  </a:lnTo>
                  <a:lnTo>
                    <a:pt x="1211" y="1922"/>
                  </a:lnTo>
                  <a:lnTo>
                    <a:pt x="1221" y="1941"/>
                  </a:lnTo>
                  <a:lnTo>
                    <a:pt x="1230" y="1958"/>
                  </a:lnTo>
                  <a:lnTo>
                    <a:pt x="1239" y="1972"/>
                  </a:lnTo>
                  <a:lnTo>
                    <a:pt x="1247" y="1984"/>
                  </a:lnTo>
                  <a:lnTo>
                    <a:pt x="1225" y="2001"/>
                  </a:lnTo>
                  <a:close/>
                  <a:moveTo>
                    <a:pt x="1063" y="1558"/>
                  </a:moveTo>
                  <a:lnTo>
                    <a:pt x="1073" y="1489"/>
                  </a:lnTo>
                  <a:lnTo>
                    <a:pt x="1090" y="1556"/>
                  </a:lnTo>
                  <a:lnTo>
                    <a:pt x="1077" y="1560"/>
                  </a:lnTo>
                  <a:lnTo>
                    <a:pt x="1063" y="1558"/>
                  </a:lnTo>
                  <a:close/>
                  <a:moveTo>
                    <a:pt x="1090" y="1562"/>
                  </a:moveTo>
                  <a:lnTo>
                    <a:pt x="1083" y="1610"/>
                  </a:lnTo>
                  <a:lnTo>
                    <a:pt x="1075" y="1655"/>
                  </a:lnTo>
                  <a:lnTo>
                    <a:pt x="1068" y="1695"/>
                  </a:lnTo>
                  <a:lnTo>
                    <a:pt x="1061" y="1729"/>
                  </a:lnTo>
                  <a:lnTo>
                    <a:pt x="1053" y="1760"/>
                  </a:lnTo>
                  <a:lnTo>
                    <a:pt x="1047" y="1785"/>
                  </a:lnTo>
                  <a:lnTo>
                    <a:pt x="1039" y="1806"/>
                  </a:lnTo>
                  <a:lnTo>
                    <a:pt x="1032" y="1823"/>
                  </a:lnTo>
                  <a:lnTo>
                    <a:pt x="1008" y="1812"/>
                  </a:lnTo>
                  <a:lnTo>
                    <a:pt x="1013" y="1796"/>
                  </a:lnTo>
                  <a:lnTo>
                    <a:pt x="1020" y="1775"/>
                  </a:lnTo>
                  <a:lnTo>
                    <a:pt x="1027" y="1751"/>
                  </a:lnTo>
                  <a:lnTo>
                    <a:pt x="1034" y="1721"/>
                  </a:lnTo>
                  <a:lnTo>
                    <a:pt x="1041" y="1688"/>
                  </a:lnTo>
                  <a:lnTo>
                    <a:pt x="1049" y="1649"/>
                  </a:lnTo>
                  <a:lnTo>
                    <a:pt x="1055" y="1606"/>
                  </a:lnTo>
                  <a:lnTo>
                    <a:pt x="1063" y="1558"/>
                  </a:lnTo>
                  <a:lnTo>
                    <a:pt x="1090" y="1562"/>
                  </a:lnTo>
                  <a:close/>
                  <a:moveTo>
                    <a:pt x="1032" y="1823"/>
                  </a:moveTo>
                  <a:lnTo>
                    <a:pt x="1029" y="1831"/>
                  </a:lnTo>
                  <a:lnTo>
                    <a:pt x="1025" y="1837"/>
                  </a:lnTo>
                  <a:lnTo>
                    <a:pt x="1021" y="1843"/>
                  </a:lnTo>
                  <a:lnTo>
                    <a:pt x="1017" y="1846"/>
                  </a:lnTo>
                  <a:lnTo>
                    <a:pt x="1012" y="1849"/>
                  </a:lnTo>
                  <a:lnTo>
                    <a:pt x="1008" y="1852"/>
                  </a:lnTo>
                  <a:lnTo>
                    <a:pt x="1004" y="1853"/>
                  </a:lnTo>
                  <a:lnTo>
                    <a:pt x="999" y="1853"/>
                  </a:lnTo>
                  <a:lnTo>
                    <a:pt x="1004" y="1825"/>
                  </a:lnTo>
                  <a:lnTo>
                    <a:pt x="1005" y="1822"/>
                  </a:lnTo>
                  <a:lnTo>
                    <a:pt x="1008" y="1812"/>
                  </a:lnTo>
                  <a:lnTo>
                    <a:pt x="1032" y="1823"/>
                  </a:lnTo>
                  <a:close/>
                  <a:moveTo>
                    <a:pt x="999" y="1853"/>
                  </a:moveTo>
                  <a:lnTo>
                    <a:pt x="995" y="1850"/>
                  </a:lnTo>
                  <a:lnTo>
                    <a:pt x="990" y="1848"/>
                  </a:lnTo>
                  <a:lnTo>
                    <a:pt x="987" y="1846"/>
                  </a:lnTo>
                  <a:lnTo>
                    <a:pt x="984" y="1842"/>
                  </a:lnTo>
                  <a:lnTo>
                    <a:pt x="980" y="1836"/>
                  </a:lnTo>
                  <a:lnTo>
                    <a:pt x="977" y="1831"/>
                  </a:lnTo>
                  <a:lnTo>
                    <a:pt x="975" y="1823"/>
                  </a:lnTo>
                  <a:lnTo>
                    <a:pt x="973" y="1815"/>
                  </a:lnTo>
                  <a:lnTo>
                    <a:pt x="999" y="1808"/>
                  </a:lnTo>
                  <a:lnTo>
                    <a:pt x="1002" y="1821"/>
                  </a:lnTo>
                  <a:lnTo>
                    <a:pt x="1004" y="1825"/>
                  </a:lnTo>
                  <a:lnTo>
                    <a:pt x="999" y="1853"/>
                  </a:lnTo>
                  <a:close/>
                  <a:moveTo>
                    <a:pt x="973" y="1815"/>
                  </a:moveTo>
                  <a:lnTo>
                    <a:pt x="968" y="1796"/>
                  </a:lnTo>
                  <a:lnTo>
                    <a:pt x="965" y="1772"/>
                  </a:lnTo>
                  <a:lnTo>
                    <a:pt x="963" y="1742"/>
                  </a:lnTo>
                  <a:lnTo>
                    <a:pt x="960" y="1709"/>
                  </a:lnTo>
                  <a:lnTo>
                    <a:pt x="959" y="1669"/>
                  </a:lnTo>
                  <a:lnTo>
                    <a:pt x="959" y="1626"/>
                  </a:lnTo>
                  <a:lnTo>
                    <a:pt x="959" y="1577"/>
                  </a:lnTo>
                  <a:lnTo>
                    <a:pt x="961" y="1523"/>
                  </a:lnTo>
                  <a:lnTo>
                    <a:pt x="989" y="1524"/>
                  </a:lnTo>
                  <a:lnTo>
                    <a:pt x="987" y="1577"/>
                  </a:lnTo>
                  <a:lnTo>
                    <a:pt x="987" y="1625"/>
                  </a:lnTo>
                  <a:lnTo>
                    <a:pt x="987" y="1668"/>
                  </a:lnTo>
                  <a:lnTo>
                    <a:pt x="988" y="1706"/>
                  </a:lnTo>
                  <a:lnTo>
                    <a:pt x="990" y="1739"/>
                  </a:lnTo>
                  <a:lnTo>
                    <a:pt x="992" y="1766"/>
                  </a:lnTo>
                  <a:lnTo>
                    <a:pt x="996" y="1790"/>
                  </a:lnTo>
                  <a:lnTo>
                    <a:pt x="999" y="1808"/>
                  </a:lnTo>
                  <a:lnTo>
                    <a:pt x="973" y="1815"/>
                  </a:lnTo>
                  <a:close/>
                  <a:moveTo>
                    <a:pt x="963" y="1519"/>
                  </a:moveTo>
                  <a:lnTo>
                    <a:pt x="991" y="1442"/>
                  </a:lnTo>
                  <a:lnTo>
                    <a:pt x="989" y="1524"/>
                  </a:lnTo>
                  <a:lnTo>
                    <a:pt x="975" y="1524"/>
                  </a:lnTo>
                  <a:lnTo>
                    <a:pt x="963" y="1519"/>
                  </a:lnTo>
                  <a:close/>
                  <a:moveTo>
                    <a:pt x="988" y="1529"/>
                  </a:moveTo>
                  <a:lnTo>
                    <a:pt x="966" y="1585"/>
                  </a:lnTo>
                  <a:lnTo>
                    <a:pt x="945" y="1635"/>
                  </a:lnTo>
                  <a:lnTo>
                    <a:pt x="925" y="1680"/>
                  </a:lnTo>
                  <a:lnTo>
                    <a:pt x="906" y="1720"/>
                  </a:lnTo>
                  <a:lnTo>
                    <a:pt x="890" y="1754"/>
                  </a:lnTo>
                  <a:lnTo>
                    <a:pt x="873" y="1783"/>
                  </a:lnTo>
                  <a:lnTo>
                    <a:pt x="859" y="1806"/>
                  </a:lnTo>
                  <a:lnTo>
                    <a:pt x="845" y="1825"/>
                  </a:lnTo>
                  <a:lnTo>
                    <a:pt x="824" y="1807"/>
                  </a:lnTo>
                  <a:lnTo>
                    <a:pt x="837" y="1790"/>
                  </a:lnTo>
                  <a:lnTo>
                    <a:pt x="851" y="1768"/>
                  </a:lnTo>
                  <a:lnTo>
                    <a:pt x="866" y="1739"/>
                  </a:lnTo>
                  <a:lnTo>
                    <a:pt x="883" y="1706"/>
                  </a:lnTo>
                  <a:lnTo>
                    <a:pt x="901" y="1667"/>
                  </a:lnTo>
                  <a:lnTo>
                    <a:pt x="919" y="1623"/>
                  </a:lnTo>
                  <a:lnTo>
                    <a:pt x="940" y="1574"/>
                  </a:lnTo>
                  <a:lnTo>
                    <a:pt x="963" y="1519"/>
                  </a:lnTo>
                  <a:lnTo>
                    <a:pt x="988" y="1529"/>
                  </a:lnTo>
                  <a:close/>
                  <a:moveTo>
                    <a:pt x="845" y="1825"/>
                  </a:moveTo>
                  <a:lnTo>
                    <a:pt x="840" y="1832"/>
                  </a:lnTo>
                  <a:lnTo>
                    <a:pt x="834" y="1837"/>
                  </a:lnTo>
                  <a:lnTo>
                    <a:pt x="829" y="1842"/>
                  </a:lnTo>
                  <a:lnTo>
                    <a:pt x="823" y="1846"/>
                  </a:lnTo>
                  <a:lnTo>
                    <a:pt x="818" y="1848"/>
                  </a:lnTo>
                  <a:lnTo>
                    <a:pt x="813" y="1850"/>
                  </a:lnTo>
                  <a:lnTo>
                    <a:pt x="808" y="1850"/>
                  </a:lnTo>
                  <a:lnTo>
                    <a:pt x="803" y="1850"/>
                  </a:lnTo>
                  <a:lnTo>
                    <a:pt x="809" y="1823"/>
                  </a:lnTo>
                  <a:lnTo>
                    <a:pt x="814" y="1820"/>
                  </a:lnTo>
                  <a:lnTo>
                    <a:pt x="824" y="1807"/>
                  </a:lnTo>
                  <a:lnTo>
                    <a:pt x="845" y="1825"/>
                  </a:lnTo>
                  <a:close/>
                  <a:moveTo>
                    <a:pt x="803" y="1850"/>
                  </a:moveTo>
                  <a:lnTo>
                    <a:pt x="799" y="1848"/>
                  </a:lnTo>
                  <a:lnTo>
                    <a:pt x="794" y="1846"/>
                  </a:lnTo>
                  <a:lnTo>
                    <a:pt x="790" y="1843"/>
                  </a:lnTo>
                  <a:lnTo>
                    <a:pt x="787" y="1837"/>
                  </a:lnTo>
                  <a:lnTo>
                    <a:pt x="785" y="1832"/>
                  </a:lnTo>
                  <a:lnTo>
                    <a:pt x="782" y="1825"/>
                  </a:lnTo>
                  <a:lnTo>
                    <a:pt x="781" y="1817"/>
                  </a:lnTo>
                  <a:lnTo>
                    <a:pt x="780" y="1808"/>
                  </a:lnTo>
                  <a:lnTo>
                    <a:pt x="808" y="1806"/>
                  </a:lnTo>
                  <a:lnTo>
                    <a:pt x="809" y="1820"/>
                  </a:lnTo>
                  <a:lnTo>
                    <a:pt x="809" y="1823"/>
                  </a:lnTo>
                  <a:lnTo>
                    <a:pt x="803" y="1850"/>
                  </a:lnTo>
                  <a:close/>
                  <a:moveTo>
                    <a:pt x="780" y="1808"/>
                  </a:moveTo>
                  <a:lnTo>
                    <a:pt x="780" y="1789"/>
                  </a:lnTo>
                  <a:lnTo>
                    <a:pt x="781" y="1764"/>
                  </a:lnTo>
                  <a:lnTo>
                    <a:pt x="785" y="1737"/>
                  </a:lnTo>
                  <a:lnTo>
                    <a:pt x="789" y="1703"/>
                  </a:lnTo>
                  <a:lnTo>
                    <a:pt x="797" y="1665"/>
                  </a:lnTo>
                  <a:lnTo>
                    <a:pt x="806" y="1623"/>
                  </a:lnTo>
                  <a:lnTo>
                    <a:pt x="815" y="1576"/>
                  </a:lnTo>
                  <a:lnTo>
                    <a:pt x="829" y="1524"/>
                  </a:lnTo>
                  <a:lnTo>
                    <a:pt x="855" y="1531"/>
                  </a:lnTo>
                  <a:lnTo>
                    <a:pt x="843" y="1582"/>
                  </a:lnTo>
                  <a:lnTo>
                    <a:pt x="832" y="1627"/>
                  </a:lnTo>
                  <a:lnTo>
                    <a:pt x="824" y="1669"/>
                  </a:lnTo>
                  <a:lnTo>
                    <a:pt x="817" y="1706"/>
                  </a:lnTo>
                  <a:lnTo>
                    <a:pt x="812" y="1738"/>
                  </a:lnTo>
                  <a:lnTo>
                    <a:pt x="809" y="1765"/>
                  </a:lnTo>
                  <a:lnTo>
                    <a:pt x="808" y="1787"/>
                  </a:lnTo>
                  <a:lnTo>
                    <a:pt x="808" y="1806"/>
                  </a:lnTo>
                  <a:lnTo>
                    <a:pt x="780" y="1808"/>
                  </a:lnTo>
                  <a:close/>
                  <a:moveTo>
                    <a:pt x="831" y="1520"/>
                  </a:moveTo>
                  <a:lnTo>
                    <a:pt x="876" y="1453"/>
                  </a:lnTo>
                  <a:lnTo>
                    <a:pt x="855" y="1531"/>
                  </a:lnTo>
                  <a:lnTo>
                    <a:pt x="842" y="1527"/>
                  </a:lnTo>
                  <a:lnTo>
                    <a:pt x="831" y="1520"/>
                  </a:lnTo>
                  <a:close/>
                  <a:moveTo>
                    <a:pt x="854" y="1535"/>
                  </a:moveTo>
                  <a:lnTo>
                    <a:pt x="825" y="1577"/>
                  </a:lnTo>
                  <a:lnTo>
                    <a:pt x="798" y="1615"/>
                  </a:lnTo>
                  <a:lnTo>
                    <a:pt x="773" y="1648"/>
                  </a:lnTo>
                  <a:lnTo>
                    <a:pt x="751" y="1677"/>
                  </a:lnTo>
                  <a:lnTo>
                    <a:pt x="730" y="1702"/>
                  </a:lnTo>
                  <a:lnTo>
                    <a:pt x="713" y="1722"/>
                  </a:lnTo>
                  <a:lnTo>
                    <a:pt x="696" y="1739"/>
                  </a:lnTo>
                  <a:lnTo>
                    <a:pt x="683" y="1751"/>
                  </a:lnTo>
                  <a:lnTo>
                    <a:pt x="665" y="1729"/>
                  </a:lnTo>
                  <a:lnTo>
                    <a:pt x="678" y="1718"/>
                  </a:lnTo>
                  <a:lnTo>
                    <a:pt x="694" y="1702"/>
                  </a:lnTo>
                  <a:lnTo>
                    <a:pt x="712" y="1682"/>
                  </a:lnTo>
                  <a:lnTo>
                    <a:pt x="730" y="1658"/>
                  </a:lnTo>
                  <a:lnTo>
                    <a:pt x="752" y="1630"/>
                  </a:lnTo>
                  <a:lnTo>
                    <a:pt x="777" y="1597"/>
                  </a:lnTo>
                  <a:lnTo>
                    <a:pt x="802" y="1561"/>
                  </a:lnTo>
                  <a:lnTo>
                    <a:pt x="831" y="1520"/>
                  </a:lnTo>
                  <a:lnTo>
                    <a:pt x="854" y="1535"/>
                  </a:lnTo>
                  <a:close/>
                  <a:moveTo>
                    <a:pt x="683" y="1751"/>
                  </a:moveTo>
                  <a:lnTo>
                    <a:pt x="675" y="1755"/>
                  </a:lnTo>
                  <a:lnTo>
                    <a:pt x="668" y="1760"/>
                  </a:lnTo>
                  <a:lnTo>
                    <a:pt x="663" y="1763"/>
                  </a:lnTo>
                  <a:lnTo>
                    <a:pt x="656" y="1764"/>
                  </a:lnTo>
                  <a:lnTo>
                    <a:pt x="651" y="1765"/>
                  </a:lnTo>
                  <a:lnTo>
                    <a:pt x="645" y="1765"/>
                  </a:lnTo>
                  <a:lnTo>
                    <a:pt x="641" y="1763"/>
                  </a:lnTo>
                  <a:lnTo>
                    <a:pt x="636" y="1761"/>
                  </a:lnTo>
                  <a:lnTo>
                    <a:pt x="654" y="1739"/>
                  </a:lnTo>
                  <a:lnTo>
                    <a:pt x="657" y="1737"/>
                  </a:lnTo>
                  <a:lnTo>
                    <a:pt x="665" y="1729"/>
                  </a:lnTo>
                  <a:lnTo>
                    <a:pt x="683" y="1751"/>
                  </a:lnTo>
                  <a:close/>
                  <a:moveTo>
                    <a:pt x="636" y="1761"/>
                  </a:moveTo>
                  <a:lnTo>
                    <a:pt x="633" y="1758"/>
                  </a:lnTo>
                  <a:lnTo>
                    <a:pt x="631" y="1753"/>
                  </a:lnTo>
                  <a:lnTo>
                    <a:pt x="629" y="1748"/>
                  </a:lnTo>
                  <a:lnTo>
                    <a:pt x="627" y="1742"/>
                  </a:lnTo>
                  <a:lnTo>
                    <a:pt x="627" y="1735"/>
                  </a:lnTo>
                  <a:lnTo>
                    <a:pt x="627" y="1729"/>
                  </a:lnTo>
                  <a:lnTo>
                    <a:pt x="629" y="1721"/>
                  </a:lnTo>
                  <a:lnTo>
                    <a:pt x="630" y="1712"/>
                  </a:lnTo>
                  <a:lnTo>
                    <a:pt x="657" y="1718"/>
                  </a:lnTo>
                  <a:lnTo>
                    <a:pt x="654" y="1733"/>
                  </a:lnTo>
                  <a:lnTo>
                    <a:pt x="654" y="1739"/>
                  </a:lnTo>
                  <a:lnTo>
                    <a:pt x="636" y="1761"/>
                  </a:lnTo>
                  <a:close/>
                  <a:moveTo>
                    <a:pt x="630" y="1712"/>
                  </a:moveTo>
                  <a:lnTo>
                    <a:pt x="635" y="1690"/>
                  </a:lnTo>
                  <a:lnTo>
                    <a:pt x="644" y="1664"/>
                  </a:lnTo>
                  <a:lnTo>
                    <a:pt x="655" y="1633"/>
                  </a:lnTo>
                  <a:lnTo>
                    <a:pt x="670" y="1596"/>
                  </a:lnTo>
                  <a:lnTo>
                    <a:pt x="688" y="1556"/>
                  </a:lnTo>
                  <a:lnTo>
                    <a:pt x="709" y="1511"/>
                  </a:lnTo>
                  <a:lnTo>
                    <a:pt x="734" y="1461"/>
                  </a:lnTo>
                  <a:lnTo>
                    <a:pt x="761" y="1408"/>
                  </a:lnTo>
                  <a:lnTo>
                    <a:pt x="786" y="1420"/>
                  </a:lnTo>
                  <a:lnTo>
                    <a:pt x="758" y="1473"/>
                  </a:lnTo>
                  <a:lnTo>
                    <a:pt x="735" y="1522"/>
                  </a:lnTo>
                  <a:lnTo>
                    <a:pt x="714" y="1566"/>
                  </a:lnTo>
                  <a:lnTo>
                    <a:pt x="696" y="1606"/>
                  </a:lnTo>
                  <a:lnTo>
                    <a:pt x="682" y="1640"/>
                  </a:lnTo>
                  <a:lnTo>
                    <a:pt x="671" y="1671"/>
                  </a:lnTo>
                  <a:lnTo>
                    <a:pt x="662" y="1697"/>
                  </a:lnTo>
                  <a:lnTo>
                    <a:pt x="657" y="1718"/>
                  </a:lnTo>
                  <a:lnTo>
                    <a:pt x="630" y="1712"/>
                  </a:lnTo>
                  <a:close/>
                  <a:moveTo>
                    <a:pt x="764" y="1404"/>
                  </a:moveTo>
                  <a:lnTo>
                    <a:pt x="824" y="1346"/>
                  </a:lnTo>
                  <a:lnTo>
                    <a:pt x="786" y="1420"/>
                  </a:lnTo>
                  <a:lnTo>
                    <a:pt x="773" y="1415"/>
                  </a:lnTo>
                  <a:lnTo>
                    <a:pt x="764" y="1404"/>
                  </a:lnTo>
                  <a:close/>
                  <a:moveTo>
                    <a:pt x="782" y="1425"/>
                  </a:moveTo>
                  <a:lnTo>
                    <a:pt x="747" y="1458"/>
                  </a:lnTo>
                  <a:lnTo>
                    <a:pt x="714" y="1489"/>
                  </a:lnTo>
                  <a:lnTo>
                    <a:pt x="683" y="1515"/>
                  </a:lnTo>
                  <a:lnTo>
                    <a:pt x="655" y="1539"/>
                  </a:lnTo>
                  <a:lnTo>
                    <a:pt x="630" y="1557"/>
                  </a:lnTo>
                  <a:lnTo>
                    <a:pt x="609" y="1573"/>
                  </a:lnTo>
                  <a:lnTo>
                    <a:pt x="589" y="1586"/>
                  </a:lnTo>
                  <a:lnTo>
                    <a:pt x="573" y="1595"/>
                  </a:lnTo>
                  <a:lnTo>
                    <a:pt x="561" y="1569"/>
                  </a:lnTo>
                  <a:lnTo>
                    <a:pt x="577" y="1562"/>
                  </a:lnTo>
                  <a:lnTo>
                    <a:pt x="594" y="1550"/>
                  </a:lnTo>
                  <a:lnTo>
                    <a:pt x="615" y="1534"/>
                  </a:lnTo>
                  <a:lnTo>
                    <a:pt x="640" y="1515"/>
                  </a:lnTo>
                  <a:lnTo>
                    <a:pt x="666" y="1493"/>
                  </a:lnTo>
                  <a:lnTo>
                    <a:pt x="696" y="1467"/>
                  </a:lnTo>
                  <a:lnTo>
                    <a:pt x="728" y="1437"/>
                  </a:lnTo>
                  <a:lnTo>
                    <a:pt x="764" y="1404"/>
                  </a:lnTo>
                  <a:lnTo>
                    <a:pt x="782" y="1425"/>
                  </a:lnTo>
                  <a:close/>
                  <a:moveTo>
                    <a:pt x="573" y="1595"/>
                  </a:moveTo>
                  <a:lnTo>
                    <a:pt x="566" y="1598"/>
                  </a:lnTo>
                  <a:lnTo>
                    <a:pt x="559" y="1600"/>
                  </a:lnTo>
                  <a:lnTo>
                    <a:pt x="552" y="1602"/>
                  </a:lnTo>
                  <a:lnTo>
                    <a:pt x="547" y="1603"/>
                  </a:lnTo>
                  <a:lnTo>
                    <a:pt x="541" y="1603"/>
                  </a:lnTo>
                  <a:lnTo>
                    <a:pt x="537" y="1602"/>
                  </a:lnTo>
                  <a:lnTo>
                    <a:pt x="532" y="1600"/>
                  </a:lnTo>
                  <a:lnTo>
                    <a:pt x="529" y="1597"/>
                  </a:lnTo>
                  <a:lnTo>
                    <a:pt x="547" y="1577"/>
                  </a:lnTo>
                  <a:lnTo>
                    <a:pt x="551" y="1575"/>
                  </a:lnTo>
                  <a:lnTo>
                    <a:pt x="561" y="1569"/>
                  </a:lnTo>
                  <a:lnTo>
                    <a:pt x="573" y="1595"/>
                  </a:lnTo>
                  <a:close/>
                  <a:moveTo>
                    <a:pt x="529" y="1597"/>
                  </a:moveTo>
                  <a:lnTo>
                    <a:pt x="526" y="1594"/>
                  </a:lnTo>
                  <a:lnTo>
                    <a:pt x="524" y="1591"/>
                  </a:lnTo>
                  <a:lnTo>
                    <a:pt x="522" y="1585"/>
                  </a:lnTo>
                  <a:lnTo>
                    <a:pt x="521" y="1581"/>
                  </a:lnTo>
                  <a:lnTo>
                    <a:pt x="521" y="1574"/>
                  </a:lnTo>
                  <a:lnTo>
                    <a:pt x="522" y="1568"/>
                  </a:lnTo>
                  <a:lnTo>
                    <a:pt x="525" y="1561"/>
                  </a:lnTo>
                  <a:lnTo>
                    <a:pt x="528" y="1553"/>
                  </a:lnTo>
                  <a:lnTo>
                    <a:pt x="553" y="1564"/>
                  </a:lnTo>
                  <a:lnTo>
                    <a:pt x="549" y="1574"/>
                  </a:lnTo>
                  <a:lnTo>
                    <a:pt x="547" y="1577"/>
                  </a:lnTo>
                  <a:lnTo>
                    <a:pt x="529" y="1597"/>
                  </a:lnTo>
                  <a:close/>
                  <a:moveTo>
                    <a:pt x="528" y="1553"/>
                  </a:moveTo>
                  <a:lnTo>
                    <a:pt x="535" y="1537"/>
                  </a:lnTo>
                  <a:lnTo>
                    <a:pt x="546" y="1519"/>
                  </a:lnTo>
                  <a:lnTo>
                    <a:pt x="559" y="1496"/>
                  </a:lnTo>
                  <a:lnTo>
                    <a:pt x="577" y="1471"/>
                  </a:lnTo>
                  <a:lnTo>
                    <a:pt x="597" y="1442"/>
                  </a:lnTo>
                  <a:lnTo>
                    <a:pt x="620" y="1411"/>
                  </a:lnTo>
                  <a:lnTo>
                    <a:pt x="647" y="1377"/>
                  </a:lnTo>
                  <a:lnTo>
                    <a:pt x="677" y="1339"/>
                  </a:lnTo>
                  <a:lnTo>
                    <a:pt x="698" y="1357"/>
                  </a:lnTo>
                  <a:lnTo>
                    <a:pt x="668" y="1394"/>
                  </a:lnTo>
                  <a:lnTo>
                    <a:pt x="643" y="1427"/>
                  </a:lnTo>
                  <a:lnTo>
                    <a:pt x="620" y="1458"/>
                  </a:lnTo>
                  <a:lnTo>
                    <a:pt x="600" y="1484"/>
                  </a:lnTo>
                  <a:lnTo>
                    <a:pt x="583" y="1509"/>
                  </a:lnTo>
                  <a:lnTo>
                    <a:pt x="570" y="1531"/>
                  </a:lnTo>
                  <a:lnTo>
                    <a:pt x="560" y="1548"/>
                  </a:lnTo>
                  <a:lnTo>
                    <a:pt x="553" y="1564"/>
                  </a:lnTo>
                  <a:lnTo>
                    <a:pt x="528" y="1553"/>
                  </a:lnTo>
                  <a:close/>
                  <a:moveTo>
                    <a:pt x="683" y="1336"/>
                  </a:moveTo>
                  <a:lnTo>
                    <a:pt x="736" y="1313"/>
                  </a:lnTo>
                  <a:lnTo>
                    <a:pt x="698" y="1357"/>
                  </a:lnTo>
                  <a:lnTo>
                    <a:pt x="688" y="1348"/>
                  </a:lnTo>
                  <a:lnTo>
                    <a:pt x="683" y="1336"/>
                  </a:lnTo>
                  <a:close/>
                  <a:moveTo>
                    <a:pt x="694" y="1362"/>
                  </a:moveTo>
                  <a:lnTo>
                    <a:pt x="623" y="1391"/>
                  </a:lnTo>
                  <a:lnTo>
                    <a:pt x="557" y="1417"/>
                  </a:lnTo>
                  <a:lnTo>
                    <a:pt x="497" y="1438"/>
                  </a:lnTo>
                  <a:lnTo>
                    <a:pt x="442" y="1456"/>
                  </a:lnTo>
                  <a:lnTo>
                    <a:pt x="417" y="1463"/>
                  </a:lnTo>
                  <a:lnTo>
                    <a:pt x="393" y="1469"/>
                  </a:lnTo>
                  <a:lnTo>
                    <a:pt x="371" y="1474"/>
                  </a:lnTo>
                  <a:lnTo>
                    <a:pt x="350" y="1479"/>
                  </a:lnTo>
                  <a:lnTo>
                    <a:pt x="330" y="1482"/>
                  </a:lnTo>
                  <a:lnTo>
                    <a:pt x="312" y="1484"/>
                  </a:lnTo>
                  <a:lnTo>
                    <a:pt x="296" y="1485"/>
                  </a:lnTo>
                  <a:lnTo>
                    <a:pt x="281" y="1485"/>
                  </a:lnTo>
                  <a:lnTo>
                    <a:pt x="281" y="1458"/>
                  </a:lnTo>
                  <a:lnTo>
                    <a:pt x="296" y="1458"/>
                  </a:lnTo>
                  <a:lnTo>
                    <a:pt x="311" y="1457"/>
                  </a:lnTo>
                  <a:lnTo>
                    <a:pt x="329" y="1454"/>
                  </a:lnTo>
                  <a:lnTo>
                    <a:pt x="348" y="1451"/>
                  </a:lnTo>
                  <a:lnTo>
                    <a:pt x="368" y="1447"/>
                  </a:lnTo>
                  <a:lnTo>
                    <a:pt x="389" y="1442"/>
                  </a:lnTo>
                  <a:lnTo>
                    <a:pt x="412" y="1436"/>
                  </a:lnTo>
                  <a:lnTo>
                    <a:pt x="437" y="1429"/>
                  </a:lnTo>
                  <a:lnTo>
                    <a:pt x="490" y="1411"/>
                  </a:lnTo>
                  <a:lnTo>
                    <a:pt x="549" y="1390"/>
                  </a:lnTo>
                  <a:lnTo>
                    <a:pt x="613" y="1365"/>
                  </a:lnTo>
                  <a:lnTo>
                    <a:pt x="683" y="1336"/>
                  </a:lnTo>
                  <a:lnTo>
                    <a:pt x="694" y="1362"/>
                  </a:lnTo>
                  <a:close/>
                  <a:moveTo>
                    <a:pt x="281" y="1485"/>
                  </a:moveTo>
                  <a:lnTo>
                    <a:pt x="270" y="1485"/>
                  </a:lnTo>
                  <a:lnTo>
                    <a:pt x="259" y="1484"/>
                  </a:lnTo>
                  <a:lnTo>
                    <a:pt x="249" y="1483"/>
                  </a:lnTo>
                  <a:lnTo>
                    <a:pt x="241" y="1480"/>
                  </a:lnTo>
                  <a:lnTo>
                    <a:pt x="234" y="1478"/>
                  </a:lnTo>
                  <a:lnTo>
                    <a:pt x="227" y="1473"/>
                  </a:lnTo>
                  <a:lnTo>
                    <a:pt x="222" y="1469"/>
                  </a:lnTo>
                  <a:lnTo>
                    <a:pt x="217" y="1464"/>
                  </a:lnTo>
                  <a:lnTo>
                    <a:pt x="238" y="1447"/>
                  </a:lnTo>
                  <a:lnTo>
                    <a:pt x="241" y="1450"/>
                  </a:lnTo>
                  <a:lnTo>
                    <a:pt x="245" y="1452"/>
                  </a:lnTo>
                  <a:lnTo>
                    <a:pt x="248" y="1453"/>
                  </a:lnTo>
                  <a:lnTo>
                    <a:pt x="254" y="1456"/>
                  </a:lnTo>
                  <a:lnTo>
                    <a:pt x="266" y="1458"/>
                  </a:lnTo>
                  <a:lnTo>
                    <a:pt x="281" y="1458"/>
                  </a:lnTo>
                  <a:lnTo>
                    <a:pt x="281" y="1485"/>
                  </a:lnTo>
                  <a:close/>
                  <a:moveTo>
                    <a:pt x="217" y="1464"/>
                  </a:moveTo>
                  <a:lnTo>
                    <a:pt x="213" y="1458"/>
                  </a:lnTo>
                  <a:lnTo>
                    <a:pt x="211" y="1452"/>
                  </a:lnTo>
                  <a:lnTo>
                    <a:pt x="208" y="1444"/>
                  </a:lnTo>
                  <a:lnTo>
                    <a:pt x="208" y="1437"/>
                  </a:lnTo>
                  <a:lnTo>
                    <a:pt x="209" y="1429"/>
                  </a:lnTo>
                  <a:lnTo>
                    <a:pt x="212" y="1420"/>
                  </a:lnTo>
                  <a:lnTo>
                    <a:pt x="216" y="1411"/>
                  </a:lnTo>
                  <a:lnTo>
                    <a:pt x="220" y="1402"/>
                  </a:lnTo>
                  <a:lnTo>
                    <a:pt x="245" y="1416"/>
                  </a:lnTo>
                  <a:lnTo>
                    <a:pt x="239" y="1427"/>
                  </a:lnTo>
                  <a:lnTo>
                    <a:pt x="237" y="1435"/>
                  </a:lnTo>
                  <a:lnTo>
                    <a:pt x="236" y="1439"/>
                  </a:lnTo>
                  <a:lnTo>
                    <a:pt x="236" y="1442"/>
                  </a:lnTo>
                  <a:lnTo>
                    <a:pt x="237" y="1444"/>
                  </a:lnTo>
                  <a:lnTo>
                    <a:pt x="238" y="1447"/>
                  </a:lnTo>
                  <a:lnTo>
                    <a:pt x="217" y="1464"/>
                  </a:lnTo>
                  <a:close/>
                  <a:moveTo>
                    <a:pt x="245" y="1416"/>
                  </a:moveTo>
                  <a:lnTo>
                    <a:pt x="438" y="1079"/>
                  </a:lnTo>
                  <a:lnTo>
                    <a:pt x="245" y="1416"/>
                  </a:lnTo>
                  <a:lnTo>
                    <a:pt x="233" y="1409"/>
                  </a:lnTo>
                  <a:lnTo>
                    <a:pt x="245" y="1416"/>
                  </a:lnTo>
                  <a:close/>
                  <a:moveTo>
                    <a:pt x="220" y="1402"/>
                  </a:moveTo>
                  <a:lnTo>
                    <a:pt x="226" y="1394"/>
                  </a:lnTo>
                  <a:lnTo>
                    <a:pt x="233" y="1384"/>
                  </a:lnTo>
                  <a:lnTo>
                    <a:pt x="240" y="1374"/>
                  </a:lnTo>
                  <a:lnTo>
                    <a:pt x="250" y="1364"/>
                  </a:lnTo>
                  <a:lnTo>
                    <a:pt x="271" y="1341"/>
                  </a:lnTo>
                  <a:lnTo>
                    <a:pt x="299" y="1316"/>
                  </a:lnTo>
                  <a:lnTo>
                    <a:pt x="330" y="1290"/>
                  </a:lnTo>
                  <a:lnTo>
                    <a:pt x="368" y="1262"/>
                  </a:lnTo>
                  <a:lnTo>
                    <a:pt x="410" y="1232"/>
                  </a:lnTo>
                  <a:lnTo>
                    <a:pt x="456" y="1200"/>
                  </a:lnTo>
                  <a:lnTo>
                    <a:pt x="472" y="1223"/>
                  </a:lnTo>
                  <a:lnTo>
                    <a:pt x="426" y="1254"/>
                  </a:lnTo>
                  <a:lnTo>
                    <a:pt x="385" y="1283"/>
                  </a:lnTo>
                  <a:lnTo>
                    <a:pt x="350" y="1311"/>
                  </a:lnTo>
                  <a:lnTo>
                    <a:pt x="319" y="1335"/>
                  </a:lnTo>
                  <a:lnTo>
                    <a:pt x="293" y="1358"/>
                  </a:lnTo>
                  <a:lnTo>
                    <a:pt x="272" y="1379"/>
                  </a:lnTo>
                  <a:lnTo>
                    <a:pt x="264" y="1389"/>
                  </a:lnTo>
                  <a:lnTo>
                    <a:pt x="256" y="1399"/>
                  </a:lnTo>
                  <a:lnTo>
                    <a:pt x="249" y="1408"/>
                  </a:lnTo>
                  <a:lnTo>
                    <a:pt x="245" y="1416"/>
                  </a:lnTo>
                  <a:lnTo>
                    <a:pt x="220" y="1402"/>
                  </a:lnTo>
                  <a:close/>
                  <a:moveTo>
                    <a:pt x="462" y="1198"/>
                  </a:moveTo>
                  <a:lnTo>
                    <a:pt x="528" y="1186"/>
                  </a:lnTo>
                  <a:lnTo>
                    <a:pt x="472" y="1223"/>
                  </a:lnTo>
                  <a:lnTo>
                    <a:pt x="464" y="1211"/>
                  </a:lnTo>
                  <a:lnTo>
                    <a:pt x="462" y="1198"/>
                  </a:lnTo>
                  <a:close/>
                  <a:moveTo>
                    <a:pt x="466" y="1225"/>
                  </a:moveTo>
                  <a:lnTo>
                    <a:pt x="407" y="1235"/>
                  </a:lnTo>
                  <a:lnTo>
                    <a:pt x="354" y="1243"/>
                  </a:lnTo>
                  <a:lnTo>
                    <a:pt x="307" y="1250"/>
                  </a:lnTo>
                  <a:lnTo>
                    <a:pt x="264" y="1255"/>
                  </a:lnTo>
                  <a:lnTo>
                    <a:pt x="227" y="1259"/>
                  </a:lnTo>
                  <a:lnTo>
                    <a:pt x="195" y="1261"/>
                  </a:lnTo>
                  <a:lnTo>
                    <a:pt x="168" y="1262"/>
                  </a:lnTo>
                  <a:lnTo>
                    <a:pt x="147" y="1261"/>
                  </a:lnTo>
                  <a:lnTo>
                    <a:pt x="150" y="1233"/>
                  </a:lnTo>
                  <a:lnTo>
                    <a:pt x="171" y="1234"/>
                  </a:lnTo>
                  <a:lnTo>
                    <a:pt x="196" y="1233"/>
                  </a:lnTo>
                  <a:lnTo>
                    <a:pt x="227" y="1231"/>
                  </a:lnTo>
                  <a:lnTo>
                    <a:pt x="264" y="1228"/>
                  </a:lnTo>
                  <a:lnTo>
                    <a:pt x="305" y="1222"/>
                  </a:lnTo>
                  <a:lnTo>
                    <a:pt x="352" y="1216"/>
                  </a:lnTo>
                  <a:lnTo>
                    <a:pt x="404" y="1208"/>
                  </a:lnTo>
                  <a:lnTo>
                    <a:pt x="462" y="1198"/>
                  </a:lnTo>
                  <a:lnTo>
                    <a:pt x="466" y="1225"/>
                  </a:lnTo>
                  <a:close/>
                  <a:moveTo>
                    <a:pt x="147" y="1261"/>
                  </a:moveTo>
                  <a:lnTo>
                    <a:pt x="138" y="1260"/>
                  </a:lnTo>
                  <a:lnTo>
                    <a:pt x="130" y="1258"/>
                  </a:lnTo>
                  <a:lnTo>
                    <a:pt x="122" y="1255"/>
                  </a:lnTo>
                  <a:lnTo>
                    <a:pt x="117" y="1253"/>
                  </a:lnTo>
                  <a:lnTo>
                    <a:pt x="112" y="1250"/>
                  </a:lnTo>
                  <a:lnTo>
                    <a:pt x="108" y="1245"/>
                  </a:lnTo>
                  <a:lnTo>
                    <a:pt x="105" y="1241"/>
                  </a:lnTo>
                  <a:lnTo>
                    <a:pt x="104" y="1237"/>
                  </a:lnTo>
                  <a:lnTo>
                    <a:pt x="132" y="1233"/>
                  </a:lnTo>
                  <a:lnTo>
                    <a:pt x="136" y="1233"/>
                  </a:lnTo>
                  <a:lnTo>
                    <a:pt x="150" y="1233"/>
                  </a:lnTo>
                  <a:lnTo>
                    <a:pt x="147" y="1261"/>
                  </a:lnTo>
                  <a:close/>
                  <a:moveTo>
                    <a:pt x="104" y="1237"/>
                  </a:moveTo>
                  <a:lnTo>
                    <a:pt x="104" y="1232"/>
                  </a:lnTo>
                  <a:lnTo>
                    <a:pt x="105" y="1228"/>
                  </a:lnTo>
                  <a:lnTo>
                    <a:pt x="108" y="1222"/>
                  </a:lnTo>
                  <a:lnTo>
                    <a:pt x="112" y="1218"/>
                  </a:lnTo>
                  <a:lnTo>
                    <a:pt x="117" y="1212"/>
                  </a:lnTo>
                  <a:lnTo>
                    <a:pt x="122" y="1208"/>
                  </a:lnTo>
                  <a:lnTo>
                    <a:pt x="130" y="1203"/>
                  </a:lnTo>
                  <a:lnTo>
                    <a:pt x="138" y="1198"/>
                  </a:lnTo>
                  <a:lnTo>
                    <a:pt x="151" y="1222"/>
                  </a:lnTo>
                  <a:lnTo>
                    <a:pt x="136" y="1230"/>
                  </a:lnTo>
                  <a:lnTo>
                    <a:pt x="132" y="1233"/>
                  </a:lnTo>
                  <a:lnTo>
                    <a:pt x="104" y="1237"/>
                  </a:lnTo>
                  <a:close/>
                  <a:moveTo>
                    <a:pt x="138" y="1198"/>
                  </a:moveTo>
                  <a:lnTo>
                    <a:pt x="159" y="1187"/>
                  </a:lnTo>
                  <a:lnTo>
                    <a:pt x="186" y="1175"/>
                  </a:lnTo>
                  <a:lnTo>
                    <a:pt x="219" y="1161"/>
                  </a:lnTo>
                  <a:lnTo>
                    <a:pt x="259" y="1147"/>
                  </a:lnTo>
                  <a:lnTo>
                    <a:pt x="305" y="1131"/>
                  </a:lnTo>
                  <a:lnTo>
                    <a:pt x="355" y="1116"/>
                  </a:lnTo>
                  <a:lnTo>
                    <a:pt x="413" y="1098"/>
                  </a:lnTo>
                  <a:lnTo>
                    <a:pt x="477" y="1081"/>
                  </a:lnTo>
                  <a:lnTo>
                    <a:pt x="484" y="1107"/>
                  </a:lnTo>
                  <a:lnTo>
                    <a:pt x="422" y="1125"/>
                  </a:lnTo>
                  <a:lnTo>
                    <a:pt x="364" y="1141"/>
                  </a:lnTo>
                  <a:lnTo>
                    <a:pt x="314" y="1158"/>
                  </a:lnTo>
                  <a:lnTo>
                    <a:pt x="269" y="1172"/>
                  </a:lnTo>
                  <a:lnTo>
                    <a:pt x="230" y="1187"/>
                  </a:lnTo>
                  <a:lnTo>
                    <a:pt x="198" y="1200"/>
                  </a:lnTo>
                  <a:lnTo>
                    <a:pt x="172" y="1211"/>
                  </a:lnTo>
                  <a:lnTo>
                    <a:pt x="151" y="1222"/>
                  </a:lnTo>
                  <a:lnTo>
                    <a:pt x="138" y="1198"/>
                  </a:lnTo>
                  <a:close/>
                  <a:moveTo>
                    <a:pt x="483" y="1079"/>
                  </a:moveTo>
                  <a:lnTo>
                    <a:pt x="549" y="1088"/>
                  </a:lnTo>
                  <a:lnTo>
                    <a:pt x="484" y="1107"/>
                  </a:lnTo>
                  <a:lnTo>
                    <a:pt x="480" y="1094"/>
                  </a:lnTo>
                  <a:lnTo>
                    <a:pt x="483" y="1079"/>
                  </a:lnTo>
                  <a:close/>
                  <a:moveTo>
                    <a:pt x="478" y="1107"/>
                  </a:moveTo>
                  <a:lnTo>
                    <a:pt x="410" y="1097"/>
                  </a:lnTo>
                  <a:lnTo>
                    <a:pt x="347" y="1086"/>
                  </a:lnTo>
                  <a:lnTo>
                    <a:pt x="290" y="1075"/>
                  </a:lnTo>
                  <a:lnTo>
                    <a:pt x="240" y="1063"/>
                  </a:lnTo>
                  <a:lnTo>
                    <a:pt x="217" y="1056"/>
                  </a:lnTo>
                  <a:lnTo>
                    <a:pt x="196" y="1051"/>
                  </a:lnTo>
                  <a:lnTo>
                    <a:pt x="177" y="1044"/>
                  </a:lnTo>
                  <a:lnTo>
                    <a:pt x="159" y="1037"/>
                  </a:lnTo>
                  <a:lnTo>
                    <a:pt x="143" y="1031"/>
                  </a:lnTo>
                  <a:lnTo>
                    <a:pt x="128" y="1024"/>
                  </a:lnTo>
                  <a:lnTo>
                    <a:pt x="114" y="1017"/>
                  </a:lnTo>
                  <a:lnTo>
                    <a:pt x="103" y="1011"/>
                  </a:lnTo>
                  <a:lnTo>
                    <a:pt x="118" y="988"/>
                  </a:lnTo>
                  <a:lnTo>
                    <a:pt x="129" y="994"/>
                  </a:lnTo>
                  <a:lnTo>
                    <a:pt x="141" y="1000"/>
                  </a:lnTo>
                  <a:lnTo>
                    <a:pt x="155" y="1006"/>
                  </a:lnTo>
                  <a:lnTo>
                    <a:pt x="171" y="1013"/>
                  </a:lnTo>
                  <a:lnTo>
                    <a:pt x="207" y="1025"/>
                  </a:lnTo>
                  <a:lnTo>
                    <a:pt x="249" y="1036"/>
                  </a:lnTo>
                  <a:lnTo>
                    <a:pt x="298" y="1048"/>
                  </a:lnTo>
                  <a:lnTo>
                    <a:pt x="353" y="1060"/>
                  </a:lnTo>
                  <a:lnTo>
                    <a:pt x="415" y="1069"/>
                  </a:lnTo>
                  <a:lnTo>
                    <a:pt x="483" y="1079"/>
                  </a:lnTo>
                  <a:lnTo>
                    <a:pt x="478" y="1107"/>
                  </a:lnTo>
                  <a:close/>
                  <a:moveTo>
                    <a:pt x="103" y="1011"/>
                  </a:moveTo>
                  <a:lnTo>
                    <a:pt x="94" y="1005"/>
                  </a:lnTo>
                  <a:lnTo>
                    <a:pt x="87" y="999"/>
                  </a:lnTo>
                  <a:lnTo>
                    <a:pt x="80" y="993"/>
                  </a:lnTo>
                  <a:lnTo>
                    <a:pt x="74" y="987"/>
                  </a:lnTo>
                  <a:lnTo>
                    <a:pt x="70" y="980"/>
                  </a:lnTo>
                  <a:lnTo>
                    <a:pt x="67" y="974"/>
                  </a:lnTo>
                  <a:lnTo>
                    <a:pt x="65" y="968"/>
                  </a:lnTo>
                  <a:lnTo>
                    <a:pt x="63" y="961"/>
                  </a:lnTo>
                  <a:lnTo>
                    <a:pt x="91" y="960"/>
                  </a:lnTo>
                  <a:lnTo>
                    <a:pt x="92" y="962"/>
                  </a:lnTo>
                  <a:lnTo>
                    <a:pt x="93" y="966"/>
                  </a:lnTo>
                  <a:lnTo>
                    <a:pt x="95" y="969"/>
                  </a:lnTo>
                  <a:lnTo>
                    <a:pt x="98" y="972"/>
                  </a:lnTo>
                  <a:lnTo>
                    <a:pt x="107" y="980"/>
                  </a:lnTo>
                  <a:lnTo>
                    <a:pt x="118" y="988"/>
                  </a:lnTo>
                  <a:lnTo>
                    <a:pt x="103" y="1011"/>
                  </a:lnTo>
                  <a:close/>
                  <a:moveTo>
                    <a:pt x="63" y="961"/>
                  </a:moveTo>
                  <a:lnTo>
                    <a:pt x="63" y="954"/>
                  </a:lnTo>
                  <a:lnTo>
                    <a:pt x="66" y="948"/>
                  </a:lnTo>
                  <a:lnTo>
                    <a:pt x="68" y="941"/>
                  </a:lnTo>
                  <a:lnTo>
                    <a:pt x="72" y="935"/>
                  </a:lnTo>
                  <a:lnTo>
                    <a:pt x="77" y="929"/>
                  </a:lnTo>
                  <a:lnTo>
                    <a:pt x="83" y="923"/>
                  </a:lnTo>
                  <a:lnTo>
                    <a:pt x="91" y="918"/>
                  </a:lnTo>
                  <a:lnTo>
                    <a:pt x="100" y="912"/>
                  </a:lnTo>
                  <a:lnTo>
                    <a:pt x="113" y="937"/>
                  </a:lnTo>
                  <a:lnTo>
                    <a:pt x="103" y="942"/>
                  </a:lnTo>
                  <a:lnTo>
                    <a:pt x="97" y="949"/>
                  </a:lnTo>
                  <a:lnTo>
                    <a:pt x="94" y="951"/>
                  </a:lnTo>
                  <a:lnTo>
                    <a:pt x="92" y="954"/>
                  </a:lnTo>
                  <a:lnTo>
                    <a:pt x="91" y="957"/>
                  </a:lnTo>
                  <a:lnTo>
                    <a:pt x="91" y="960"/>
                  </a:lnTo>
                  <a:lnTo>
                    <a:pt x="63" y="961"/>
                  </a:lnTo>
                  <a:close/>
                  <a:moveTo>
                    <a:pt x="100" y="912"/>
                  </a:moveTo>
                  <a:lnTo>
                    <a:pt x="110" y="907"/>
                  </a:lnTo>
                  <a:lnTo>
                    <a:pt x="121" y="902"/>
                  </a:lnTo>
                  <a:lnTo>
                    <a:pt x="133" y="898"/>
                  </a:lnTo>
                  <a:lnTo>
                    <a:pt x="146" y="894"/>
                  </a:lnTo>
                  <a:lnTo>
                    <a:pt x="178" y="886"/>
                  </a:lnTo>
                  <a:lnTo>
                    <a:pt x="214" y="878"/>
                  </a:lnTo>
                  <a:lnTo>
                    <a:pt x="256" y="871"/>
                  </a:lnTo>
                  <a:lnTo>
                    <a:pt x="303" y="866"/>
                  </a:lnTo>
                  <a:lnTo>
                    <a:pt x="355" y="862"/>
                  </a:lnTo>
                  <a:lnTo>
                    <a:pt x="413" y="858"/>
                  </a:lnTo>
                  <a:lnTo>
                    <a:pt x="414" y="886"/>
                  </a:lnTo>
                  <a:lnTo>
                    <a:pt x="359" y="889"/>
                  </a:lnTo>
                  <a:lnTo>
                    <a:pt x="308" y="894"/>
                  </a:lnTo>
                  <a:lnTo>
                    <a:pt x="262" y="899"/>
                  </a:lnTo>
                  <a:lnTo>
                    <a:pt x="222" y="905"/>
                  </a:lnTo>
                  <a:lnTo>
                    <a:pt x="187" y="912"/>
                  </a:lnTo>
                  <a:lnTo>
                    <a:pt x="157" y="919"/>
                  </a:lnTo>
                  <a:lnTo>
                    <a:pt x="144" y="923"/>
                  </a:lnTo>
                  <a:lnTo>
                    <a:pt x="133" y="928"/>
                  </a:lnTo>
                  <a:lnTo>
                    <a:pt x="122" y="932"/>
                  </a:lnTo>
                  <a:lnTo>
                    <a:pt x="113" y="937"/>
                  </a:lnTo>
                  <a:lnTo>
                    <a:pt x="100" y="912"/>
                  </a:lnTo>
                  <a:close/>
                  <a:moveTo>
                    <a:pt x="420" y="859"/>
                  </a:moveTo>
                  <a:lnTo>
                    <a:pt x="470" y="884"/>
                  </a:lnTo>
                  <a:lnTo>
                    <a:pt x="414" y="886"/>
                  </a:lnTo>
                  <a:lnTo>
                    <a:pt x="414" y="873"/>
                  </a:lnTo>
                  <a:lnTo>
                    <a:pt x="420" y="859"/>
                  </a:lnTo>
                  <a:close/>
                  <a:moveTo>
                    <a:pt x="407" y="885"/>
                  </a:moveTo>
                  <a:lnTo>
                    <a:pt x="335" y="849"/>
                  </a:lnTo>
                  <a:lnTo>
                    <a:pt x="270" y="816"/>
                  </a:lnTo>
                  <a:lnTo>
                    <a:pt x="212" y="784"/>
                  </a:lnTo>
                  <a:lnTo>
                    <a:pt x="161" y="754"/>
                  </a:lnTo>
                  <a:lnTo>
                    <a:pt x="139" y="740"/>
                  </a:lnTo>
                  <a:lnTo>
                    <a:pt x="118" y="727"/>
                  </a:lnTo>
                  <a:lnTo>
                    <a:pt x="98" y="713"/>
                  </a:lnTo>
                  <a:lnTo>
                    <a:pt x="80" y="700"/>
                  </a:lnTo>
                  <a:lnTo>
                    <a:pt x="65" y="688"/>
                  </a:lnTo>
                  <a:lnTo>
                    <a:pt x="51" y="677"/>
                  </a:lnTo>
                  <a:lnTo>
                    <a:pt x="39" y="666"/>
                  </a:lnTo>
                  <a:lnTo>
                    <a:pt x="28" y="655"/>
                  </a:lnTo>
                  <a:lnTo>
                    <a:pt x="48" y="636"/>
                  </a:lnTo>
                  <a:lnTo>
                    <a:pt x="58" y="646"/>
                  </a:lnTo>
                  <a:lnTo>
                    <a:pt x="70" y="657"/>
                  </a:lnTo>
                  <a:lnTo>
                    <a:pt x="83" y="668"/>
                  </a:lnTo>
                  <a:lnTo>
                    <a:pt x="99" y="680"/>
                  </a:lnTo>
                  <a:lnTo>
                    <a:pt x="134" y="704"/>
                  </a:lnTo>
                  <a:lnTo>
                    <a:pt x="177" y="732"/>
                  </a:lnTo>
                  <a:lnTo>
                    <a:pt x="227" y="762"/>
                  </a:lnTo>
                  <a:lnTo>
                    <a:pt x="285" y="793"/>
                  </a:lnTo>
                  <a:lnTo>
                    <a:pt x="349" y="825"/>
                  </a:lnTo>
                  <a:lnTo>
                    <a:pt x="420" y="859"/>
                  </a:lnTo>
                  <a:lnTo>
                    <a:pt x="407" y="885"/>
                  </a:lnTo>
                  <a:close/>
                  <a:moveTo>
                    <a:pt x="28" y="655"/>
                  </a:moveTo>
                  <a:lnTo>
                    <a:pt x="20" y="646"/>
                  </a:lnTo>
                  <a:lnTo>
                    <a:pt x="14" y="637"/>
                  </a:lnTo>
                  <a:lnTo>
                    <a:pt x="8" y="629"/>
                  </a:lnTo>
                  <a:lnTo>
                    <a:pt x="5" y="621"/>
                  </a:lnTo>
                  <a:lnTo>
                    <a:pt x="1" y="614"/>
                  </a:lnTo>
                  <a:lnTo>
                    <a:pt x="0" y="606"/>
                  </a:lnTo>
                  <a:lnTo>
                    <a:pt x="0" y="599"/>
                  </a:lnTo>
                  <a:lnTo>
                    <a:pt x="1" y="593"/>
                  </a:lnTo>
                  <a:lnTo>
                    <a:pt x="28" y="599"/>
                  </a:lnTo>
                  <a:lnTo>
                    <a:pt x="28" y="603"/>
                  </a:lnTo>
                  <a:lnTo>
                    <a:pt x="28" y="606"/>
                  </a:lnTo>
                  <a:lnTo>
                    <a:pt x="29" y="610"/>
                  </a:lnTo>
                  <a:lnTo>
                    <a:pt x="31" y="615"/>
                  </a:lnTo>
                  <a:lnTo>
                    <a:pt x="38" y="625"/>
                  </a:lnTo>
                  <a:lnTo>
                    <a:pt x="48" y="636"/>
                  </a:lnTo>
                  <a:lnTo>
                    <a:pt x="28" y="655"/>
                  </a:lnTo>
                  <a:close/>
                  <a:moveTo>
                    <a:pt x="1" y="593"/>
                  </a:moveTo>
                  <a:lnTo>
                    <a:pt x="4" y="586"/>
                  </a:lnTo>
                  <a:lnTo>
                    <a:pt x="8" y="581"/>
                  </a:lnTo>
                  <a:lnTo>
                    <a:pt x="13" y="575"/>
                  </a:lnTo>
                  <a:lnTo>
                    <a:pt x="19" y="571"/>
                  </a:lnTo>
                  <a:lnTo>
                    <a:pt x="27" y="566"/>
                  </a:lnTo>
                  <a:lnTo>
                    <a:pt x="36" y="563"/>
                  </a:lnTo>
                  <a:lnTo>
                    <a:pt x="46" y="561"/>
                  </a:lnTo>
                  <a:lnTo>
                    <a:pt x="57" y="558"/>
                  </a:lnTo>
                  <a:lnTo>
                    <a:pt x="60" y="586"/>
                  </a:lnTo>
                  <a:lnTo>
                    <a:pt x="47" y="588"/>
                  </a:lnTo>
                  <a:lnTo>
                    <a:pt x="38" y="592"/>
                  </a:lnTo>
                  <a:lnTo>
                    <a:pt x="34" y="594"/>
                  </a:lnTo>
                  <a:lnTo>
                    <a:pt x="31" y="595"/>
                  </a:lnTo>
                  <a:lnTo>
                    <a:pt x="29" y="597"/>
                  </a:lnTo>
                  <a:lnTo>
                    <a:pt x="28" y="599"/>
                  </a:lnTo>
                  <a:lnTo>
                    <a:pt x="1" y="593"/>
                  </a:lnTo>
                  <a:close/>
                  <a:moveTo>
                    <a:pt x="57" y="558"/>
                  </a:moveTo>
                  <a:lnTo>
                    <a:pt x="69" y="558"/>
                  </a:lnTo>
                  <a:lnTo>
                    <a:pt x="83" y="557"/>
                  </a:lnTo>
                  <a:lnTo>
                    <a:pt x="99" y="557"/>
                  </a:lnTo>
                  <a:lnTo>
                    <a:pt x="115" y="558"/>
                  </a:lnTo>
                  <a:lnTo>
                    <a:pt x="153" y="563"/>
                  </a:lnTo>
                  <a:lnTo>
                    <a:pt x="196" y="569"/>
                  </a:lnTo>
                  <a:lnTo>
                    <a:pt x="245" y="579"/>
                  </a:lnTo>
                  <a:lnTo>
                    <a:pt x="300" y="592"/>
                  </a:lnTo>
                  <a:lnTo>
                    <a:pt x="361" y="607"/>
                  </a:lnTo>
                  <a:lnTo>
                    <a:pt x="427" y="626"/>
                  </a:lnTo>
                  <a:lnTo>
                    <a:pt x="420" y="652"/>
                  </a:lnTo>
                  <a:lnTo>
                    <a:pt x="354" y="634"/>
                  </a:lnTo>
                  <a:lnTo>
                    <a:pt x="296" y="619"/>
                  </a:lnTo>
                  <a:lnTo>
                    <a:pt x="241" y="606"/>
                  </a:lnTo>
                  <a:lnTo>
                    <a:pt x="194" y="597"/>
                  </a:lnTo>
                  <a:lnTo>
                    <a:pt x="152" y="591"/>
                  </a:lnTo>
                  <a:lnTo>
                    <a:pt x="115" y="586"/>
                  </a:lnTo>
                  <a:lnTo>
                    <a:pt x="100" y="585"/>
                  </a:lnTo>
                  <a:lnTo>
                    <a:pt x="86" y="585"/>
                  </a:lnTo>
                  <a:lnTo>
                    <a:pt x="72" y="585"/>
                  </a:lnTo>
                  <a:lnTo>
                    <a:pt x="60" y="586"/>
                  </a:lnTo>
                  <a:lnTo>
                    <a:pt x="57" y="558"/>
                  </a:lnTo>
                  <a:close/>
                  <a:moveTo>
                    <a:pt x="433" y="629"/>
                  </a:moveTo>
                  <a:lnTo>
                    <a:pt x="475" y="669"/>
                  </a:lnTo>
                  <a:lnTo>
                    <a:pt x="420" y="652"/>
                  </a:lnTo>
                  <a:lnTo>
                    <a:pt x="424" y="639"/>
                  </a:lnTo>
                  <a:lnTo>
                    <a:pt x="433" y="629"/>
                  </a:lnTo>
                  <a:close/>
                  <a:moveTo>
                    <a:pt x="414" y="649"/>
                  </a:moveTo>
                  <a:lnTo>
                    <a:pt x="363" y="600"/>
                  </a:lnTo>
                  <a:lnTo>
                    <a:pt x="319" y="555"/>
                  </a:lnTo>
                  <a:lnTo>
                    <a:pt x="279" y="513"/>
                  </a:lnTo>
                  <a:lnTo>
                    <a:pt x="245" y="475"/>
                  </a:lnTo>
                  <a:lnTo>
                    <a:pt x="217" y="440"/>
                  </a:lnTo>
                  <a:lnTo>
                    <a:pt x="194" y="409"/>
                  </a:lnTo>
                  <a:lnTo>
                    <a:pt x="185" y="395"/>
                  </a:lnTo>
                  <a:lnTo>
                    <a:pt x="176" y="381"/>
                  </a:lnTo>
                  <a:lnTo>
                    <a:pt x="170" y="369"/>
                  </a:lnTo>
                  <a:lnTo>
                    <a:pt x="164" y="358"/>
                  </a:lnTo>
                  <a:lnTo>
                    <a:pt x="189" y="347"/>
                  </a:lnTo>
                  <a:lnTo>
                    <a:pt x="195" y="358"/>
                  </a:lnTo>
                  <a:lnTo>
                    <a:pt x="202" y="369"/>
                  </a:lnTo>
                  <a:lnTo>
                    <a:pt x="209" y="383"/>
                  </a:lnTo>
                  <a:lnTo>
                    <a:pt x="218" y="396"/>
                  </a:lnTo>
                  <a:lnTo>
                    <a:pt x="240" y="426"/>
                  </a:lnTo>
                  <a:lnTo>
                    <a:pt x="268" y="459"/>
                  </a:lnTo>
                  <a:lnTo>
                    <a:pt x="301" y="496"/>
                  </a:lnTo>
                  <a:lnTo>
                    <a:pt x="339" y="537"/>
                  </a:lnTo>
                  <a:lnTo>
                    <a:pt x="383" y="582"/>
                  </a:lnTo>
                  <a:lnTo>
                    <a:pt x="433" y="629"/>
                  </a:lnTo>
                  <a:lnTo>
                    <a:pt x="414" y="649"/>
                  </a:lnTo>
                  <a:close/>
                  <a:moveTo>
                    <a:pt x="164" y="358"/>
                  </a:moveTo>
                  <a:lnTo>
                    <a:pt x="161" y="347"/>
                  </a:lnTo>
                  <a:lnTo>
                    <a:pt x="157" y="337"/>
                  </a:lnTo>
                  <a:lnTo>
                    <a:pt x="155" y="327"/>
                  </a:lnTo>
                  <a:lnTo>
                    <a:pt x="155" y="319"/>
                  </a:lnTo>
                  <a:lnTo>
                    <a:pt x="155" y="312"/>
                  </a:lnTo>
                  <a:lnTo>
                    <a:pt x="157" y="304"/>
                  </a:lnTo>
                  <a:lnTo>
                    <a:pt x="161" y="297"/>
                  </a:lnTo>
                  <a:lnTo>
                    <a:pt x="165" y="292"/>
                  </a:lnTo>
                  <a:lnTo>
                    <a:pt x="185" y="312"/>
                  </a:lnTo>
                  <a:lnTo>
                    <a:pt x="184" y="314"/>
                  </a:lnTo>
                  <a:lnTo>
                    <a:pt x="183" y="316"/>
                  </a:lnTo>
                  <a:lnTo>
                    <a:pt x="182" y="319"/>
                  </a:lnTo>
                  <a:lnTo>
                    <a:pt x="183" y="324"/>
                  </a:lnTo>
                  <a:lnTo>
                    <a:pt x="185" y="334"/>
                  </a:lnTo>
                  <a:lnTo>
                    <a:pt x="189" y="347"/>
                  </a:lnTo>
                  <a:lnTo>
                    <a:pt x="164" y="358"/>
                  </a:lnTo>
                  <a:close/>
                  <a:moveTo>
                    <a:pt x="165" y="292"/>
                  </a:moveTo>
                  <a:lnTo>
                    <a:pt x="170" y="287"/>
                  </a:lnTo>
                  <a:lnTo>
                    <a:pt x="176" y="284"/>
                  </a:lnTo>
                  <a:lnTo>
                    <a:pt x="183" y="282"/>
                  </a:lnTo>
                  <a:lnTo>
                    <a:pt x="192" y="280"/>
                  </a:lnTo>
                  <a:lnTo>
                    <a:pt x="201" y="280"/>
                  </a:lnTo>
                  <a:lnTo>
                    <a:pt x="211" y="280"/>
                  </a:lnTo>
                  <a:lnTo>
                    <a:pt x="220" y="281"/>
                  </a:lnTo>
                  <a:lnTo>
                    <a:pt x="233" y="283"/>
                  </a:lnTo>
                  <a:lnTo>
                    <a:pt x="227" y="311"/>
                  </a:lnTo>
                  <a:lnTo>
                    <a:pt x="212" y="307"/>
                  </a:lnTo>
                  <a:lnTo>
                    <a:pt x="199" y="307"/>
                  </a:lnTo>
                  <a:lnTo>
                    <a:pt x="195" y="307"/>
                  </a:lnTo>
                  <a:lnTo>
                    <a:pt x="191" y="308"/>
                  </a:lnTo>
                  <a:lnTo>
                    <a:pt x="187" y="310"/>
                  </a:lnTo>
                  <a:lnTo>
                    <a:pt x="185" y="312"/>
                  </a:lnTo>
                  <a:lnTo>
                    <a:pt x="165" y="292"/>
                  </a:lnTo>
                  <a:close/>
                  <a:moveTo>
                    <a:pt x="233" y="283"/>
                  </a:moveTo>
                  <a:lnTo>
                    <a:pt x="247" y="286"/>
                  </a:lnTo>
                  <a:lnTo>
                    <a:pt x="262" y="292"/>
                  </a:lnTo>
                  <a:lnTo>
                    <a:pt x="279" y="297"/>
                  </a:lnTo>
                  <a:lnTo>
                    <a:pt x="298" y="305"/>
                  </a:lnTo>
                  <a:lnTo>
                    <a:pt x="318" y="313"/>
                  </a:lnTo>
                  <a:lnTo>
                    <a:pt x="339" y="323"/>
                  </a:lnTo>
                  <a:lnTo>
                    <a:pt x="361" y="334"/>
                  </a:lnTo>
                  <a:lnTo>
                    <a:pt x="385" y="347"/>
                  </a:lnTo>
                  <a:lnTo>
                    <a:pt x="436" y="375"/>
                  </a:lnTo>
                  <a:lnTo>
                    <a:pt x="494" y="409"/>
                  </a:lnTo>
                  <a:lnTo>
                    <a:pt x="554" y="449"/>
                  </a:lnTo>
                  <a:lnTo>
                    <a:pt x="622" y="493"/>
                  </a:lnTo>
                  <a:lnTo>
                    <a:pt x="605" y="515"/>
                  </a:lnTo>
                  <a:lnTo>
                    <a:pt x="540" y="472"/>
                  </a:lnTo>
                  <a:lnTo>
                    <a:pt x="480" y="433"/>
                  </a:lnTo>
                  <a:lnTo>
                    <a:pt x="425" y="400"/>
                  </a:lnTo>
                  <a:lnTo>
                    <a:pt x="374" y="373"/>
                  </a:lnTo>
                  <a:lnTo>
                    <a:pt x="330" y="349"/>
                  </a:lnTo>
                  <a:lnTo>
                    <a:pt x="290" y="332"/>
                  </a:lnTo>
                  <a:lnTo>
                    <a:pt x="272" y="324"/>
                  </a:lnTo>
                  <a:lnTo>
                    <a:pt x="256" y="318"/>
                  </a:lnTo>
                  <a:lnTo>
                    <a:pt x="240" y="314"/>
                  </a:lnTo>
                  <a:lnTo>
                    <a:pt x="227" y="311"/>
                  </a:lnTo>
                  <a:lnTo>
                    <a:pt x="233" y="283"/>
                  </a:lnTo>
                  <a:close/>
                  <a:moveTo>
                    <a:pt x="626" y="498"/>
                  </a:moveTo>
                  <a:lnTo>
                    <a:pt x="652" y="547"/>
                  </a:lnTo>
                  <a:lnTo>
                    <a:pt x="605" y="515"/>
                  </a:lnTo>
                  <a:lnTo>
                    <a:pt x="614" y="504"/>
                  </a:lnTo>
                  <a:lnTo>
                    <a:pt x="626" y="498"/>
                  </a:lnTo>
                  <a:close/>
                  <a:moveTo>
                    <a:pt x="601" y="511"/>
                  </a:moveTo>
                  <a:lnTo>
                    <a:pt x="574" y="457"/>
                  </a:lnTo>
                  <a:lnTo>
                    <a:pt x="551" y="408"/>
                  </a:lnTo>
                  <a:lnTo>
                    <a:pt x="531" y="363"/>
                  </a:lnTo>
                  <a:lnTo>
                    <a:pt x="515" y="322"/>
                  </a:lnTo>
                  <a:lnTo>
                    <a:pt x="502" y="285"/>
                  </a:lnTo>
                  <a:lnTo>
                    <a:pt x="494" y="253"/>
                  </a:lnTo>
                  <a:lnTo>
                    <a:pt x="490" y="239"/>
                  </a:lnTo>
                  <a:lnTo>
                    <a:pt x="487" y="225"/>
                  </a:lnTo>
                  <a:lnTo>
                    <a:pt x="486" y="213"/>
                  </a:lnTo>
                  <a:lnTo>
                    <a:pt x="485" y="201"/>
                  </a:lnTo>
                  <a:lnTo>
                    <a:pt x="512" y="201"/>
                  </a:lnTo>
                  <a:lnTo>
                    <a:pt x="514" y="211"/>
                  </a:lnTo>
                  <a:lnTo>
                    <a:pt x="515" y="223"/>
                  </a:lnTo>
                  <a:lnTo>
                    <a:pt x="517" y="235"/>
                  </a:lnTo>
                  <a:lnTo>
                    <a:pt x="520" y="249"/>
                  </a:lnTo>
                  <a:lnTo>
                    <a:pt x="529" y="280"/>
                  </a:lnTo>
                  <a:lnTo>
                    <a:pt x="541" y="315"/>
                  </a:lnTo>
                  <a:lnTo>
                    <a:pt x="558" y="354"/>
                  </a:lnTo>
                  <a:lnTo>
                    <a:pt x="577" y="398"/>
                  </a:lnTo>
                  <a:lnTo>
                    <a:pt x="600" y="446"/>
                  </a:lnTo>
                  <a:lnTo>
                    <a:pt x="626" y="498"/>
                  </a:lnTo>
                  <a:lnTo>
                    <a:pt x="601" y="511"/>
                  </a:lnTo>
                  <a:close/>
                  <a:moveTo>
                    <a:pt x="485" y="201"/>
                  </a:moveTo>
                  <a:lnTo>
                    <a:pt x="485" y="191"/>
                  </a:lnTo>
                  <a:lnTo>
                    <a:pt x="486" y="181"/>
                  </a:lnTo>
                  <a:lnTo>
                    <a:pt x="487" y="172"/>
                  </a:lnTo>
                  <a:lnTo>
                    <a:pt x="490" y="165"/>
                  </a:lnTo>
                  <a:lnTo>
                    <a:pt x="494" y="158"/>
                  </a:lnTo>
                  <a:lnTo>
                    <a:pt x="498" y="152"/>
                  </a:lnTo>
                  <a:lnTo>
                    <a:pt x="502" y="148"/>
                  </a:lnTo>
                  <a:lnTo>
                    <a:pt x="508" y="144"/>
                  </a:lnTo>
                  <a:lnTo>
                    <a:pt x="521" y="169"/>
                  </a:lnTo>
                  <a:lnTo>
                    <a:pt x="519" y="170"/>
                  </a:lnTo>
                  <a:lnTo>
                    <a:pt x="517" y="172"/>
                  </a:lnTo>
                  <a:lnTo>
                    <a:pt x="516" y="176"/>
                  </a:lnTo>
                  <a:lnTo>
                    <a:pt x="515" y="179"/>
                  </a:lnTo>
                  <a:lnTo>
                    <a:pt x="512" y="189"/>
                  </a:lnTo>
                  <a:lnTo>
                    <a:pt x="512" y="201"/>
                  </a:lnTo>
                  <a:lnTo>
                    <a:pt x="485" y="201"/>
                  </a:lnTo>
                  <a:close/>
                  <a:moveTo>
                    <a:pt x="508" y="144"/>
                  </a:moveTo>
                  <a:lnTo>
                    <a:pt x="515" y="141"/>
                  </a:lnTo>
                  <a:lnTo>
                    <a:pt x="521" y="140"/>
                  </a:lnTo>
                  <a:lnTo>
                    <a:pt x="528" y="139"/>
                  </a:lnTo>
                  <a:lnTo>
                    <a:pt x="536" y="140"/>
                  </a:lnTo>
                  <a:lnTo>
                    <a:pt x="545" y="141"/>
                  </a:lnTo>
                  <a:lnTo>
                    <a:pt x="553" y="145"/>
                  </a:lnTo>
                  <a:lnTo>
                    <a:pt x="562" y="148"/>
                  </a:lnTo>
                  <a:lnTo>
                    <a:pt x="572" y="154"/>
                  </a:lnTo>
                  <a:lnTo>
                    <a:pt x="559" y="178"/>
                  </a:lnTo>
                  <a:lnTo>
                    <a:pt x="547" y="171"/>
                  </a:lnTo>
                  <a:lnTo>
                    <a:pt x="536" y="168"/>
                  </a:lnTo>
                  <a:lnTo>
                    <a:pt x="531" y="167"/>
                  </a:lnTo>
                  <a:lnTo>
                    <a:pt x="528" y="167"/>
                  </a:lnTo>
                  <a:lnTo>
                    <a:pt x="525" y="168"/>
                  </a:lnTo>
                  <a:lnTo>
                    <a:pt x="521" y="169"/>
                  </a:lnTo>
                  <a:lnTo>
                    <a:pt x="508" y="144"/>
                  </a:lnTo>
                  <a:close/>
                  <a:moveTo>
                    <a:pt x="572" y="154"/>
                  </a:moveTo>
                  <a:lnTo>
                    <a:pt x="584" y="160"/>
                  </a:lnTo>
                  <a:lnTo>
                    <a:pt x="597" y="168"/>
                  </a:lnTo>
                  <a:lnTo>
                    <a:pt x="610" y="177"/>
                  </a:lnTo>
                  <a:lnTo>
                    <a:pt x="623" y="188"/>
                  </a:lnTo>
                  <a:lnTo>
                    <a:pt x="654" y="214"/>
                  </a:lnTo>
                  <a:lnTo>
                    <a:pt x="687" y="246"/>
                  </a:lnTo>
                  <a:lnTo>
                    <a:pt x="723" y="284"/>
                  </a:lnTo>
                  <a:lnTo>
                    <a:pt x="761" y="327"/>
                  </a:lnTo>
                  <a:lnTo>
                    <a:pt x="802" y="376"/>
                  </a:lnTo>
                  <a:lnTo>
                    <a:pt x="846" y="431"/>
                  </a:lnTo>
                  <a:lnTo>
                    <a:pt x="824" y="448"/>
                  </a:lnTo>
                  <a:lnTo>
                    <a:pt x="782" y="395"/>
                  </a:lnTo>
                  <a:lnTo>
                    <a:pt x="741" y="346"/>
                  </a:lnTo>
                  <a:lnTo>
                    <a:pt x="704" y="304"/>
                  </a:lnTo>
                  <a:lnTo>
                    <a:pt x="670" y="267"/>
                  </a:lnTo>
                  <a:lnTo>
                    <a:pt x="637" y="237"/>
                  </a:lnTo>
                  <a:lnTo>
                    <a:pt x="608" y="211"/>
                  </a:lnTo>
                  <a:lnTo>
                    <a:pt x="594" y="201"/>
                  </a:lnTo>
                  <a:lnTo>
                    <a:pt x="582" y="191"/>
                  </a:lnTo>
                  <a:lnTo>
                    <a:pt x="570" y="183"/>
                  </a:lnTo>
                  <a:lnTo>
                    <a:pt x="559" y="178"/>
                  </a:lnTo>
                  <a:lnTo>
                    <a:pt x="572" y="154"/>
                  </a:lnTo>
                  <a:close/>
                  <a:moveTo>
                    <a:pt x="849" y="436"/>
                  </a:moveTo>
                  <a:lnTo>
                    <a:pt x="867" y="503"/>
                  </a:lnTo>
                  <a:lnTo>
                    <a:pt x="824" y="448"/>
                  </a:lnTo>
                  <a:lnTo>
                    <a:pt x="835" y="440"/>
                  </a:lnTo>
                  <a:lnTo>
                    <a:pt x="849" y="436"/>
                  </a:lnTo>
                  <a:close/>
                  <a:moveTo>
                    <a:pt x="822" y="443"/>
                  </a:moveTo>
                  <a:lnTo>
                    <a:pt x="804" y="377"/>
                  </a:lnTo>
                  <a:lnTo>
                    <a:pt x="789" y="316"/>
                  </a:lnTo>
                  <a:lnTo>
                    <a:pt x="776" y="262"/>
                  </a:lnTo>
                  <a:lnTo>
                    <a:pt x="766" y="213"/>
                  </a:lnTo>
                  <a:lnTo>
                    <a:pt x="757" y="170"/>
                  </a:lnTo>
                  <a:lnTo>
                    <a:pt x="751" y="134"/>
                  </a:lnTo>
                  <a:lnTo>
                    <a:pt x="747" y="103"/>
                  </a:lnTo>
                  <a:lnTo>
                    <a:pt x="746" y="78"/>
                  </a:lnTo>
                  <a:lnTo>
                    <a:pt x="773" y="77"/>
                  </a:lnTo>
                  <a:lnTo>
                    <a:pt x="775" y="102"/>
                  </a:lnTo>
                  <a:lnTo>
                    <a:pt x="779" y="131"/>
                  </a:lnTo>
                  <a:lnTo>
                    <a:pt x="785" y="168"/>
                  </a:lnTo>
                  <a:lnTo>
                    <a:pt x="793" y="210"/>
                  </a:lnTo>
                  <a:lnTo>
                    <a:pt x="803" y="258"/>
                  </a:lnTo>
                  <a:lnTo>
                    <a:pt x="817" y="311"/>
                  </a:lnTo>
                  <a:lnTo>
                    <a:pt x="831" y="370"/>
                  </a:lnTo>
                  <a:lnTo>
                    <a:pt x="849" y="436"/>
                  </a:lnTo>
                  <a:lnTo>
                    <a:pt x="822" y="443"/>
                  </a:lnTo>
                  <a:close/>
                  <a:moveTo>
                    <a:pt x="746" y="78"/>
                  </a:moveTo>
                  <a:lnTo>
                    <a:pt x="746" y="68"/>
                  </a:lnTo>
                  <a:lnTo>
                    <a:pt x="746" y="60"/>
                  </a:lnTo>
                  <a:lnTo>
                    <a:pt x="747" y="52"/>
                  </a:lnTo>
                  <a:lnTo>
                    <a:pt x="749" y="45"/>
                  </a:lnTo>
                  <a:lnTo>
                    <a:pt x="751" y="40"/>
                  </a:lnTo>
                  <a:lnTo>
                    <a:pt x="754" y="35"/>
                  </a:lnTo>
                  <a:lnTo>
                    <a:pt x="757" y="32"/>
                  </a:lnTo>
                  <a:lnTo>
                    <a:pt x="761" y="30"/>
                  </a:lnTo>
                  <a:lnTo>
                    <a:pt x="772" y="54"/>
                  </a:lnTo>
                  <a:lnTo>
                    <a:pt x="772" y="61"/>
                  </a:lnTo>
                  <a:lnTo>
                    <a:pt x="773" y="77"/>
                  </a:lnTo>
                  <a:lnTo>
                    <a:pt x="746" y="78"/>
                  </a:lnTo>
                  <a:close/>
                  <a:moveTo>
                    <a:pt x="761" y="30"/>
                  </a:moveTo>
                  <a:lnTo>
                    <a:pt x="766" y="27"/>
                  </a:lnTo>
                  <a:lnTo>
                    <a:pt x="771" y="27"/>
                  </a:lnTo>
                  <a:lnTo>
                    <a:pt x="776" y="29"/>
                  </a:lnTo>
                  <a:lnTo>
                    <a:pt x="781" y="31"/>
                  </a:lnTo>
                  <a:lnTo>
                    <a:pt x="787" y="35"/>
                  </a:lnTo>
                  <a:lnTo>
                    <a:pt x="792" y="41"/>
                  </a:lnTo>
                  <a:lnTo>
                    <a:pt x="798" y="47"/>
                  </a:lnTo>
                  <a:lnTo>
                    <a:pt x="804" y="55"/>
                  </a:lnTo>
                  <a:lnTo>
                    <a:pt x="781" y="71"/>
                  </a:lnTo>
                  <a:lnTo>
                    <a:pt x="775" y="58"/>
                  </a:lnTo>
                  <a:lnTo>
                    <a:pt x="772" y="54"/>
                  </a:lnTo>
                  <a:lnTo>
                    <a:pt x="761" y="30"/>
                  </a:lnTo>
                  <a:close/>
                  <a:moveTo>
                    <a:pt x="804" y="55"/>
                  </a:moveTo>
                  <a:lnTo>
                    <a:pt x="815" y="73"/>
                  </a:lnTo>
                  <a:lnTo>
                    <a:pt x="829" y="97"/>
                  </a:lnTo>
                  <a:lnTo>
                    <a:pt x="843" y="127"/>
                  </a:lnTo>
                  <a:lnTo>
                    <a:pt x="860" y="161"/>
                  </a:lnTo>
                  <a:lnTo>
                    <a:pt x="877" y="202"/>
                  </a:lnTo>
                  <a:lnTo>
                    <a:pt x="896" y="248"/>
                  </a:lnTo>
                  <a:lnTo>
                    <a:pt x="917" y="300"/>
                  </a:lnTo>
                  <a:lnTo>
                    <a:pt x="938" y="357"/>
                  </a:lnTo>
                  <a:lnTo>
                    <a:pt x="913" y="367"/>
                  </a:lnTo>
                  <a:lnTo>
                    <a:pt x="891" y="311"/>
                  </a:lnTo>
                  <a:lnTo>
                    <a:pt x="871" y="260"/>
                  </a:lnTo>
                  <a:lnTo>
                    <a:pt x="852" y="214"/>
                  </a:lnTo>
                  <a:lnTo>
                    <a:pt x="835" y="175"/>
                  </a:lnTo>
                  <a:lnTo>
                    <a:pt x="819" y="140"/>
                  </a:lnTo>
                  <a:lnTo>
                    <a:pt x="806" y="112"/>
                  </a:lnTo>
                  <a:lnTo>
                    <a:pt x="792" y="88"/>
                  </a:lnTo>
                  <a:lnTo>
                    <a:pt x="781" y="71"/>
                  </a:lnTo>
                  <a:lnTo>
                    <a:pt x="804" y="55"/>
                  </a:lnTo>
                  <a:close/>
                  <a:moveTo>
                    <a:pt x="939" y="363"/>
                  </a:moveTo>
                  <a:lnTo>
                    <a:pt x="937" y="432"/>
                  </a:lnTo>
                  <a:lnTo>
                    <a:pt x="913" y="367"/>
                  </a:lnTo>
                  <a:lnTo>
                    <a:pt x="926" y="362"/>
                  </a:lnTo>
                  <a:lnTo>
                    <a:pt x="939" y="363"/>
                  </a:lnTo>
                  <a:close/>
                  <a:moveTo>
                    <a:pt x="912" y="362"/>
                  </a:moveTo>
                  <a:lnTo>
                    <a:pt x="914" y="302"/>
                  </a:lnTo>
                  <a:lnTo>
                    <a:pt x="918" y="246"/>
                  </a:lnTo>
                  <a:lnTo>
                    <a:pt x="923" y="198"/>
                  </a:lnTo>
                  <a:lnTo>
                    <a:pt x="929" y="155"/>
                  </a:lnTo>
                  <a:lnTo>
                    <a:pt x="936" y="117"/>
                  </a:lnTo>
                  <a:lnTo>
                    <a:pt x="944" y="85"/>
                  </a:lnTo>
                  <a:lnTo>
                    <a:pt x="948" y="72"/>
                  </a:lnTo>
                  <a:lnTo>
                    <a:pt x="953" y="58"/>
                  </a:lnTo>
                  <a:lnTo>
                    <a:pt x="957" y="47"/>
                  </a:lnTo>
                  <a:lnTo>
                    <a:pt x="963" y="37"/>
                  </a:lnTo>
                  <a:lnTo>
                    <a:pt x="987" y="51"/>
                  </a:lnTo>
                  <a:lnTo>
                    <a:pt x="983" y="60"/>
                  </a:lnTo>
                  <a:lnTo>
                    <a:pt x="978" y="71"/>
                  </a:lnTo>
                  <a:lnTo>
                    <a:pt x="974" y="82"/>
                  </a:lnTo>
                  <a:lnTo>
                    <a:pt x="970" y="95"/>
                  </a:lnTo>
                  <a:lnTo>
                    <a:pt x="963" y="126"/>
                  </a:lnTo>
                  <a:lnTo>
                    <a:pt x="956" y="162"/>
                  </a:lnTo>
                  <a:lnTo>
                    <a:pt x="950" y="203"/>
                  </a:lnTo>
                  <a:lnTo>
                    <a:pt x="946" y="251"/>
                  </a:lnTo>
                  <a:lnTo>
                    <a:pt x="942" y="304"/>
                  </a:lnTo>
                  <a:lnTo>
                    <a:pt x="939" y="363"/>
                  </a:lnTo>
                  <a:lnTo>
                    <a:pt x="912" y="362"/>
                  </a:lnTo>
                  <a:close/>
                  <a:moveTo>
                    <a:pt x="963" y="37"/>
                  </a:moveTo>
                  <a:lnTo>
                    <a:pt x="968" y="27"/>
                  </a:lnTo>
                  <a:lnTo>
                    <a:pt x="974" y="20"/>
                  </a:lnTo>
                  <a:lnTo>
                    <a:pt x="979" y="13"/>
                  </a:lnTo>
                  <a:lnTo>
                    <a:pt x="986" y="8"/>
                  </a:lnTo>
                  <a:lnTo>
                    <a:pt x="992" y="3"/>
                  </a:lnTo>
                  <a:lnTo>
                    <a:pt x="999" y="1"/>
                  </a:lnTo>
                  <a:lnTo>
                    <a:pt x="1007" y="0"/>
                  </a:lnTo>
                  <a:lnTo>
                    <a:pt x="1013" y="0"/>
                  </a:lnTo>
                  <a:lnTo>
                    <a:pt x="1011" y="27"/>
                  </a:lnTo>
                  <a:lnTo>
                    <a:pt x="1008" y="27"/>
                  </a:lnTo>
                  <a:lnTo>
                    <a:pt x="1006" y="29"/>
                  </a:lnTo>
                  <a:lnTo>
                    <a:pt x="1002" y="30"/>
                  </a:lnTo>
                  <a:lnTo>
                    <a:pt x="999" y="33"/>
                  </a:lnTo>
                  <a:lnTo>
                    <a:pt x="994" y="40"/>
                  </a:lnTo>
                  <a:lnTo>
                    <a:pt x="987" y="51"/>
                  </a:lnTo>
                  <a:lnTo>
                    <a:pt x="963" y="37"/>
                  </a:lnTo>
                  <a:close/>
                  <a:moveTo>
                    <a:pt x="1013" y="0"/>
                  </a:moveTo>
                  <a:lnTo>
                    <a:pt x="1020" y="1"/>
                  </a:lnTo>
                  <a:lnTo>
                    <a:pt x="1028" y="4"/>
                  </a:lnTo>
                  <a:lnTo>
                    <a:pt x="1034" y="8"/>
                  </a:lnTo>
                  <a:lnTo>
                    <a:pt x="1041" y="13"/>
                  </a:lnTo>
                  <a:lnTo>
                    <a:pt x="1048" y="19"/>
                  </a:lnTo>
                  <a:lnTo>
                    <a:pt x="1053" y="26"/>
                  </a:lnTo>
                  <a:lnTo>
                    <a:pt x="1060" y="35"/>
                  </a:lnTo>
                  <a:lnTo>
                    <a:pt x="1067" y="44"/>
                  </a:lnTo>
                  <a:lnTo>
                    <a:pt x="1043" y="58"/>
                  </a:lnTo>
                  <a:lnTo>
                    <a:pt x="1034" y="46"/>
                  </a:lnTo>
                  <a:lnTo>
                    <a:pt x="1026" y="36"/>
                  </a:lnTo>
                  <a:lnTo>
                    <a:pt x="1022" y="33"/>
                  </a:lnTo>
                  <a:lnTo>
                    <a:pt x="1018" y="30"/>
                  </a:lnTo>
                  <a:lnTo>
                    <a:pt x="1015" y="29"/>
                  </a:lnTo>
                  <a:lnTo>
                    <a:pt x="1011" y="27"/>
                  </a:lnTo>
                  <a:lnTo>
                    <a:pt x="1013" y="0"/>
                  </a:lnTo>
                  <a:close/>
                  <a:moveTo>
                    <a:pt x="1067" y="44"/>
                  </a:moveTo>
                  <a:lnTo>
                    <a:pt x="1074" y="57"/>
                  </a:lnTo>
                  <a:lnTo>
                    <a:pt x="1082" y="73"/>
                  </a:lnTo>
                  <a:lnTo>
                    <a:pt x="1089" y="89"/>
                  </a:lnTo>
                  <a:lnTo>
                    <a:pt x="1096" y="108"/>
                  </a:lnTo>
                  <a:lnTo>
                    <a:pt x="1104" y="129"/>
                  </a:lnTo>
                  <a:lnTo>
                    <a:pt x="1111" y="151"/>
                  </a:lnTo>
                  <a:lnTo>
                    <a:pt x="1119" y="176"/>
                  </a:lnTo>
                  <a:lnTo>
                    <a:pt x="1125" y="202"/>
                  </a:lnTo>
                  <a:lnTo>
                    <a:pt x="1140" y="260"/>
                  </a:lnTo>
                  <a:lnTo>
                    <a:pt x="1153" y="324"/>
                  </a:lnTo>
                  <a:lnTo>
                    <a:pt x="1165" y="395"/>
                  </a:lnTo>
                  <a:lnTo>
                    <a:pt x="1176" y="473"/>
                  </a:lnTo>
                  <a:lnTo>
                    <a:pt x="1148" y="478"/>
                  </a:lnTo>
                  <a:lnTo>
                    <a:pt x="1137" y="400"/>
                  </a:lnTo>
                  <a:lnTo>
                    <a:pt x="1125" y="331"/>
                  </a:lnTo>
                  <a:lnTo>
                    <a:pt x="1113" y="267"/>
                  </a:lnTo>
                  <a:lnTo>
                    <a:pt x="1100" y="211"/>
                  </a:lnTo>
                  <a:lnTo>
                    <a:pt x="1092" y="186"/>
                  </a:lnTo>
                  <a:lnTo>
                    <a:pt x="1085" y="162"/>
                  </a:lnTo>
                  <a:lnTo>
                    <a:pt x="1079" y="140"/>
                  </a:lnTo>
                  <a:lnTo>
                    <a:pt x="1071" y="120"/>
                  </a:lnTo>
                  <a:lnTo>
                    <a:pt x="1064" y="103"/>
                  </a:lnTo>
                  <a:lnTo>
                    <a:pt x="1058" y="86"/>
                  </a:lnTo>
                  <a:lnTo>
                    <a:pt x="1050" y="72"/>
                  </a:lnTo>
                  <a:lnTo>
                    <a:pt x="1043" y="58"/>
                  </a:lnTo>
                  <a:lnTo>
                    <a:pt x="1067" y="44"/>
                  </a:lnTo>
                  <a:close/>
                  <a:moveTo>
                    <a:pt x="1176" y="480"/>
                  </a:moveTo>
                  <a:lnTo>
                    <a:pt x="1156" y="537"/>
                  </a:lnTo>
                  <a:lnTo>
                    <a:pt x="1148" y="478"/>
                  </a:lnTo>
                  <a:lnTo>
                    <a:pt x="1163" y="475"/>
                  </a:lnTo>
                  <a:lnTo>
                    <a:pt x="1176" y="480"/>
                  </a:lnTo>
                  <a:close/>
                  <a:moveTo>
                    <a:pt x="1150" y="471"/>
                  </a:moveTo>
                  <a:lnTo>
                    <a:pt x="1166" y="422"/>
                  </a:lnTo>
                  <a:lnTo>
                    <a:pt x="1182" y="378"/>
                  </a:lnTo>
                  <a:lnTo>
                    <a:pt x="1196" y="339"/>
                  </a:lnTo>
                  <a:lnTo>
                    <a:pt x="1210" y="305"/>
                  </a:lnTo>
                  <a:lnTo>
                    <a:pt x="1223" y="275"/>
                  </a:lnTo>
                  <a:lnTo>
                    <a:pt x="1235" y="250"/>
                  </a:lnTo>
                  <a:lnTo>
                    <a:pt x="1246" y="229"/>
                  </a:lnTo>
                  <a:lnTo>
                    <a:pt x="1256" y="213"/>
                  </a:lnTo>
                  <a:lnTo>
                    <a:pt x="1279" y="229"/>
                  </a:lnTo>
                  <a:lnTo>
                    <a:pt x="1269" y="244"/>
                  </a:lnTo>
                  <a:lnTo>
                    <a:pt x="1259" y="264"/>
                  </a:lnTo>
                  <a:lnTo>
                    <a:pt x="1247" y="289"/>
                  </a:lnTo>
                  <a:lnTo>
                    <a:pt x="1235" y="317"/>
                  </a:lnTo>
                  <a:lnTo>
                    <a:pt x="1221" y="350"/>
                  </a:lnTo>
                  <a:lnTo>
                    <a:pt x="1207" y="389"/>
                  </a:lnTo>
                  <a:lnTo>
                    <a:pt x="1192" y="432"/>
                  </a:lnTo>
                  <a:lnTo>
                    <a:pt x="1176" y="480"/>
                  </a:lnTo>
                  <a:lnTo>
                    <a:pt x="1150" y="471"/>
                  </a:lnTo>
                  <a:close/>
                  <a:moveTo>
                    <a:pt x="1256" y="213"/>
                  </a:moveTo>
                  <a:lnTo>
                    <a:pt x="1261" y="207"/>
                  </a:lnTo>
                  <a:lnTo>
                    <a:pt x="1266" y="201"/>
                  </a:lnTo>
                  <a:lnTo>
                    <a:pt x="1271" y="197"/>
                  </a:lnTo>
                  <a:lnTo>
                    <a:pt x="1276" y="192"/>
                  </a:lnTo>
                  <a:lnTo>
                    <a:pt x="1280" y="190"/>
                  </a:lnTo>
                  <a:lnTo>
                    <a:pt x="1286" y="189"/>
                  </a:lnTo>
                  <a:lnTo>
                    <a:pt x="1290" y="189"/>
                  </a:lnTo>
                  <a:lnTo>
                    <a:pt x="1294" y="189"/>
                  </a:lnTo>
                  <a:lnTo>
                    <a:pt x="1287" y="215"/>
                  </a:lnTo>
                  <a:lnTo>
                    <a:pt x="1284" y="219"/>
                  </a:lnTo>
                  <a:lnTo>
                    <a:pt x="1279" y="229"/>
                  </a:lnTo>
                  <a:lnTo>
                    <a:pt x="1256" y="213"/>
                  </a:lnTo>
                  <a:close/>
                  <a:moveTo>
                    <a:pt x="1294" y="189"/>
                  </a:moveTo>
                  <a:lnTo>
                    <a:pt x="1299" y="191"/>
                  </a:lnTo>
                  <a:lnTo>
                    <a:pt x="1302" y="194"/>
                  </a:lnTo>
                  <a:lnTo>
                    <a:pt x="1305" y="198"/>
                  </a:lnTo>
                  <a:lnTo>
                    <a:pt x="1309" y="202"/>
                  </a:lnTo>
                  <a:lnTo>
                    <a:pt x="1311" y="208"/>
                  </a:lnTo>
                  <a:lnTo>
                    <a:pt x="1313" y="214"/>
                  </a:lnTo>
                  <a:lnTo>
                    <a:pt x="1314" y="222"/>
                  </a:lnTo>
                  <a:lnTo>
                    <a:pt x="1315" y="230"/>
                  </a:lnTo>
                  <a:lnTo>
                    <a:pt x="1288" y="232"/>
                  </a:lnTo>
                  <a:lnTo>
                    <a:pt x="1287" y="220"/>
                  </a:lnTo>
                  <a:lnTo>
                    <a:pt x="1287" y="215"/>
                  </a:lnTo>
                  <a:lnTo>
                    <a:pt x="1294" y="189"/>
                  </a:lnTo>
                  <a:close/>
                  <a:moveTo>
                    <a:pt x="1315" y="230"/>
                  </a:moveTo>
                  <a:lnTo>
                    <a:pt x="1317" y="250"/>
                  </a:lnTo>
                  <a:lnTo>
                    <a:pt x="1315" y="273"/>
                  </a:lnTo>
                  <a:lnTo>
                    <a:pt x="1313" y="302"/>
                  </a:lnTo>
                  <a:lnTo>
                    <a:pt x="1309" y="335"/>
                  </a:lnTo>
                  <a:lnTo>
                    <a:pt x="1303" y="373"/>
                  </a:lnTo>
                  <a:lnTo>
                    <a:pt x="1297" y="416"/>
                  </a:lnTo>
                  <a:lnTo>
                    <a:pt x="1288" y="462"/>
                  </a:lnTo>
                  <a:lnTo>
                    <a:pt x="1278" y="514"/>
                  </a:lnTo>
                  <a:lnTo>
                    <a:pt x="1250" y="509"/>
                  </a:lnTo>
                  <a:lnTo>
                    <a:pt x="1260" y="458"/>
                  </a:lnTo>
                  <a:lnTo>
                    <a:pt x="1269" y="412"/>
                  </a:lnTo>
                  <a:lnTo>
                    <a:pt x="1276" y="370"/>
                  </a:lnTo>
                  <a:lnTo>
                    <a:pt x="1281" y="334"/>
                  </a:lnTo>
                  <a:lnTo>
                    <a:pt x="1286" y="302"/>
                  </a:lnTo>
                  <a:lnTo>
                    <a:pt x="1288" y="274"/>
                  </a:lnTo>
                  <a:lnTo>
                    <a:pt x="1288" y="251"/>
                  </a:lnTo>
                  <a:lnTo>
                    <a:pt x="1288" y="232"/>
                  </a:lnTo>
                  <a:lnTo>
                    <a:pt x="1315" y="230"/>
                  </a:lnTo>
                  <a:close/>
                  <a:moveTo>
                    <a:pt x="1276" y="519"/>
                  </a:moveTo>
                  <a:lnTo>
                    <a:pt x="1232" y="596"/>
                  </a:lnTo>
                  <a:lnTo>
                    <a:pt x="1250" y="509"/>
                  </a:lnTo>
                  <a:lnTo>
                    <a:pt x="1263" y="511"/>
                  </a:lnTo>
                  <a:lnTo>
                    <a:pt x="1276" y="5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7" name="Rectangle 127"/>
            <p:cNvSpPr>
              <a:spLocks noChangeArrowheads="1"/>
            </p:cNvSpPr>
            <p:nvPr/>
          </p:nvSpPr>
          <p:spPr bwMode="auto">
            <a:xfrm>
              <a:off x="3601" y="3050"/>
              <a:ext cx="31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i="0">
                  <a:solidFill>
                    <a:srgbClr val="1F1A17"/>
                  </a:solidFill>
                  <a:latin typeface="Arial Narrow" pitchFamily="34" charset="0"/>
                </a:rPr>
                <a:t>Internet</a:t>
              </a:r>
              <a:endParaRPr lang="en-US" i="0"/>
            </a:p>
          </p:txBody>
        </p:sp>
        <p:sp>
          <p:nvSpPr>
            <p:cNvPr id="82048" name="Rectangle 128"/>
            <p:cNvSpPr>
              <a:spLocks noChangeArrowheads="1"/>
            </p:cNvSpPr>
            <p:nvPr/>
          </p:nvSpPr>
          <p:spPr bwMode="auto">
            <a:xfrm>
              <a:off x="4896" y="3264"/>
              <a:ext cx="67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100" i="0" dirty="0">
                  <a:latin typeface="Arial Narrow" pitchFamily="34" charset="0"/>
                </a:rPr>
                <a:t>Web-based tools, such as </a:t>
              </a:r>
              <a:r>
                <a:rPr lang="en-US" sz="1100" i="0" dirty="0" smtClean="0">
                  <a:latin typeface="Arial Narrow" pitchFamily="34" charset="0"/>
                </a:rPr>
                <a:t> Web Central are </a:t>
              </a:r>
              <a:r>
                <a:rPr lang="en-US" sz="1100" i="0" dirty="0">
                  <a:latin typeface="Arial Narrow" pitchFamily="34" charset="0"/>
                </a:rPr>
                <a:t>used to view FM data and reports in a user-friendly environment.</a:t>
              </a:r>
              <a:endParaRPr lang="en-US" i="0" dirty="0"/>
            </a:p>
          </p:txBody>
        </p:sp>
        <p:pic>
          <p:nvPicPr>
            <p:cNvPr id="82049" name="Picture 129" descr="D:\Data\AG Powerpoint\i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0" y="3312"/>
              <a:ext cx="216" cy="240"/>
            </a:xfrm>
            <a:prstGeom prst="rect">
              <a:avLst/>
            </a:prstGeom>
            <a:noFill/>
          </p:spPr>
        </p:pic>
      </p:grpSp>
      <p:sp>
        <p:nvSpPr>
          <p:cNvPr id="82069" name="Text Box 149"/>
          <p:cNvSpPr txBox="1">
            <a:spLocks noChangeArrowheads="1"/>
          </p:cNvSpPr>
          <p:nvPr/>
        </p:nvSpPr>
        <p:spPr bwMode="auto">
          <a:xfrm>
            <a:off x="876300" y="777875"/>
            <a:ext cx="3248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 Black" pitchFamily="34" charset="0"/>
              </a:rPr>
              <a:t>Field to Web using</a:t>
            </a:r>
          </a:p>
          <a:p>
            <a:pPr algn="l"/>
            <a:r>
              <a:rPr lang="en-US">
                <a:latin typeface="Arial Black" pitchFamily="34" charset="0"/>
              </a:rPr>
              <a:t>MicroView FM</a:t>
            </a:r>
          </a:p>
          <a:p>
            <a:pPr algn="l"/>
            <a:r>
              <a:rPr lang="en-US">
                <a:latin typeface="Arial Black" pitchFamily="34" charset="0"/>
              </a:rPr>
              <a:t>Remote</a:t>
            </a:r>
          </a:p>
        </p:txBody>
      </p:sp>
      <p:grpSp>
        <p:nvGrpSpPr>
          <p:cNvPr id="6" name="Group 150"/>
          <p:cNvGrpSpPr>
            <a:grpSpLocks/>
          </p:cNvGrpSpPr>
          <p:nvPr/>
        </p:nvGrpSpPr>
        <p:grpSpPr bwMode="auto">
          <a:xfrm>
            <a:off x="76200" y="609600"/>
            <a:ext cx="823913" cy="822325"/>
            <a:chOff x="1766" y="2641"/>
            <a:chExt cx="519" cy="518"/>
          </a:xfrm>
        </p:grpSpPr>
        <p:sp>
          <p:nvSpPr>
            <p:cNvPr id="82071" name="Freeform 151"/>
            <p:cNvSpPr>
              <a:spLocks/>
            </p:cNvSpPr>
            <p:nvPr/>
          </p:nvSpPr>
          <p:spPr bwMode="auto">
            <a:xfrm>
              <a:off x="1766" y="2641"/>
              <a:ext cx="519" cy="518"/>
            </a:xfrm>
            <a:custGeom>
              <a:avLst/>
              <a:gdLst/>
              <a:ahLst/>
              <a:cxnLst>
                <a:cxn ang="0">
                  <a:pos x="2286" y="4136"/>
                </a:cxn>
                <a:cxn ang="0">
                  <a:pos x="2591" y="4081"/>
                </a:cxn>
                <a:cxn ang="0">
                  <a:pos x="2881" y="3983"/>
                </a:cxn>
                <a:cxn ang="0">
                  <a:pos x="3148" y="3846"/>
                </a:cxn>
                <a:cxn ang="0">
                  <a:pos x="3392" y="3673"/>
                </a:cxn>
                <a:cxn ang="0">
                  <a:pos x="3608" y="3467"/>
                </a:cxn>
                <a:cxn ang="0">
                  <a:pos x="3793" y="3232"/>
                </a:cxn>
                <a:cxn ang="0">
                  <a:pos x="3944" y="2971"/>
                </a:cxn>
                <a:cxn ang="0">
                  <a:pos x="4055" y="2689"/>
                </a:cxn>
                <a:cxn ang="0">
                  <a:pos x="4124" y="2389"/>
                </a:cxn>
                <a:cxn ang="0">
                  <a:pos x="4149" y="2074"/>
                </a:cxn>
                <a:cxn ang="0">
                  <a:pos x="4124" y="1759"/>
                </a:cxn>
                <a:cxn ang="0">
                  <a:pos x="4055" y="1458"/>
                </a:cxn>
                <a:cxn ang="0">
                  <a:pos x="3944" y="1176"/>
                </a:cxn>
                <a:cxn ang="0">
                  <a:pos x="3793" y="916"/>
                </a:cxn>
                <a:cxn ang="0">
                  <a:pos x="3608" y="681"/>
                </a:cxn>
                <a:cxn ang="0">
                  <a:pos x="3392" y="475"/>
                </a:cxn>
                <a:cxn ang="0">
                  <a:pos x="3148" y="301"/>
                </a:cxn>
                <a:cxn ang="0">
                  <a:pos x="2881" y="164"/>
                </a:cxn>
                <a:cxn ang="0">
                  <a:pos x="2591" y="66"/>
                </a:cxn>
                <a:cxn ang="0">
                  <a:pos x="2286" y="12"/>
                </a:cxn>
                <a:cxn ang="0">
                  <a:pos x="1967" y="4"/>
                </a:cxn>
                <a:cxn ang="0">
                  <a:pos x="1657" y="43"/>
                </a:cxn>
                <a:cxn ang="0">
                  <a:pos x="1362" y="126"/>
                </a:cxn>
                <a:cxn ang="0">
                  <a:pos x="1087" y="251"/>
                </a:cxn>
                <a:cxn ang="0">
                  <a:pos x="834" y="414"/>
                </a:cxn>
                <a:cxn ang="0">
                  <a:pos x="608" y="609"/>
                </a:cxn>
                <a:cxn ang="0">
                  <a:pos x="413" y="834"/>
                </a:cxn>
                <a:cxn ang="0">
                  <a:pos x="251" y="1087"/>
                </a:cxn>
                <a:cxn ang="0">
                  <a:pos x="126" y="1362"/>
                </a:cxn>
                <a:cxn ang="0">
                  <a:pos x="42" y="1657"/>
                </a:cxn>
                <a:cxn ang="0">
                  <a:pos x="2" y="1968"/>
                </a:cxn>
                <a:cxn ang="0">
                  <a:pos x="11" y="2285"/>
                </a:cxn>
                <a:cxn ang="0">
                  <a:pos x="66" y="2590"/>
                </a:cxn>
                <a:cxn ang="0">
                  <a:pos x="164" y="2880"/>
                </a:cxn>
                <a:cxn ang="0">
                  <a:pos x="301" y="3147"/>
                </a:cxn>
                <a:cxn ang="0">
                  <a:pos x="475" y="3391"/>
                </a:cxn>
                <a:cxn ang="0">
                  <a:pos x="681" y="3607"/>
                </a:cxn>
                <a:cxn ang="0">
                  <a:pos x="916" y="3792"/>
                </a:cxn>
                <a:cxn ang="0">
                  <a:pos x="1176" y="3942"/>
                </a:cxn>
                <a:cxn ang="0">
                  <a:pos x="1458" y="4053"/>
                </a:cxn>
                <a:cxn ang="0">
                  <a:pos x="1759" y="4123"/>
                </a:cxn>
                <a:cxn ang="0">
                  <a:pos x="2074" y="4147"/>
                </a:cxn>
              </a:cxnLst>
              <a:rect l="0" t="0" r="r" b="b"/>
              <a:pathLst>
                <a:path w="4149" h="4147">
                  <a:moveTo>
                    <a:pt x="2074" y="4147"/>
                  </a:moveTo>
                  <a:lnTo>
                    <a:pt x="2180" y="4145"/>
                  </a:lnTo>
                  <a:lnTo>
                    <a:pt x="2286" y="4136"/>
                  </a:lnTo>
                  <a:lnTo>
                    <a:pt x="2390" y="4123"/>
                  </a:lnTo>
                  <a:lnTo>
                    <a:pt x="2491" y="4105"/>
                  </a:lnTo>
                  <a:lnTo>
                    <a:pt x="2591" y="4081"/>
                  </a:lnTo>
                  <a:lnTo>
                    <a:pt x="2690" y="4053"/>
                  </a:lnTo>
                  <a:lnTo>
                    <a:pt x="2786" y="4021"/>
                  </a:lnTo>
                  <a:lnTo>
                    <a:pt x="2881" y="3983"/>
                  </a:lnTo>
                  <a:lnTo>
                    <a:pt x="2972" y="3942"/>
                  </a:lnTo>
                  <a:lnTo>
                    <a:pt x="3061" y="3896"/>
                  </a:lnTo>
                  <a:lnTo>
                    <a:pt x="3148" y="3846"/>
                  </a:lnTo>
                  <a:lnTo>
                    <a:pt x="3233" y="3792"/>
                  </a:lnTo>
                  <a:lnTo>
                    <a:pt x="3314" y="3734"/>
                  </a:lnTo>
                  <a:lnTo>
                    <a:pt x="3392" y="3673"/>
                  </a:lnTo>
                  <a:lnTo>
                    <a:pt x="3468" y="3607"/>
                  </a:lnTo>
                  <a:lnTo>
                    <a:pt x="3539" y="3539"/>
                  </a:lnTo>
                  <a:lnTo>
                    <a:pt x="3608" y="3467"/>
                  </a:lnTo>
                  <a:lnTo>
                    <a:pt x="3674" y="3391"/>
                  </a:lnTo>
                  <a:lnTo>
                    <a:pt x="3735" y="3313"/>
                  </a:lnTo>
                  <a:lnTo>
                    <a:pt x="3793" y="3232"/>
                  </a:lnTo>
                  <a:lnTo>
                    <a:pt x="3848" y="3147"/>
                  </a:lnTo>
                  <a:lnTo>
                    <a:pt x="3898" y="3060"/>
                  </a:lnTo>
                  <a:lnTo>
                    <a:pt x="3944" y="2971"/>
                  </a:lnTo>
                  <a:lnTo>
                    <a:pt x="3985" y="2880"/>
                  </a:lnTo>
                  <a:lnTo>
                    <a:pt x="4023" y="2785"/>
                  </a:lnTo>
                  <a:lnTo>
                    <a:pt x="4055" y="2689"/>
                  </a:lnTo>
                  <a:lnTo>
                    <a:pt x="4083" y="2590"/>
                  </a:lnTo>
                  <a:lnTo>
                    <a:pt x="4106" y="2491"/>
                  </a:lnTo>
                  <a:lnTo>
                    <a:pt x="4124" y="2389"/>
                  </a:lnTo>
                  <a:lnTo>
                    <a:pt x="4137" y="2285"/>
                  </a:lnTo>
                  <a:lnTo>
                    <a:pt x="4145" y="2181"/>
                  </a:lnTo>
                  <a:lnTo>
                    <a:pt x="4149" y="2074"/>
                  </a:lnTo>
                  <a:lnTo>
                    <a:pt x="4145" y="1968"/>
                  </a:lnTo>
                  <a:lnTo>
                    <a:pt x="4137" y="1862"/>
                  </a:lnTo>
                  <a:lnTo>
                    <a:pt x="4124" y="1759"/>
                  </a:lnTo>
                  <a:lnTo>
                    <a:pt x="4106" y="1657"/>
                  </a:lnTo>
                  <a:lnTo>
                    <a:pt x="4083" y="1557"/>
                  </a:lnTo>
                  <a:lnTo>
                    <a:pt x="4055" y="1458"/>
                  </a:lnTo>
                  <a:lnTo>
                    <a:pt x="4023" y="1362"/>
                  </a:lnTo>
                  <a:lnTo>
                    <a:pt x="3985" y="1269"/>
                  </a:lnTo>
                  <a:lnTo>
                    <a:pt x="3944" y="1176"/>
                  </a:lnTo>
                  <a:lnTo>
                    <a:pt x="3898" y="1087"/>
                  </a:lnTo>
                  <a:lnTo>
                    <a:pt x="3848" y="1000"/>
                  </a:lnTo>
                  <a:lnTo>
                    <a:pt x="3793" y="916"/>
                  </a:lnTo>
                  <a:lnTo>
                    <a:pt x="3735" y="834"/>
                  </a:lnTo>
                  <a:lnTo>
                    <a:pt x="3674" y="756"/>
                  </a:lnTo>
                  <a:lnTo>
                    <a:pt x="3608" y="681"/>
                  </a:lnTo>
                  <a:lnTo>
                    <a:pt x="3539" y="609"/>
                  </a:lnTo>
                  <a:lnTo>
                    <a:pt x="3468" y="540"/>
                  </a:lnTo>
                  <a:lnTo>
                    <a:pt x="3392" y="475"/>
                  </a:lnTo>
                  <a:lnTo>
                    <a:pt x="3314" y="414"/>
                  </a:lnTo>
                  <a:lnTo>
                    <a:pt x="3233" y="356"/>
                  </a:lnTo>
                  <a:lnTo>
                    <a:pt x="3148" y="301"/>
                  </a:lnTo>
                  <a:lnTo>
                    <a:pt x="3061" y="251"/>
                  </a:lnTo>
                  <a:lnTo>
                    <a:pt x="2972" y="205"/>
                  </a:lnTo>
                  <a:lnTo>
                    <a:pt x="2881" y="164"/>
                  </a:lnTo>
                  <a:lnTo>
                    <a:pt x="2786" y="126"/>
                  </a:lnTo>
                  <a:lnTo>
                    <a:pt x="2690" y="94"/>
                  </a:lnTo>
                  <a:lnTo>
                    <a:pt x="2591" y="66"/>
                  </a:lnTo>
                  <a:lnTo>
                    <a:pt x="2491" y="43"/>
                  </a:lnTo>
                  <a:lnTo>
                    <a:pt x="2390" y="25"/>
                  </a:lnTo>
                  <a:lnTo>
                    <a:pt x="2286" y="12"/>
                  </a:lnTo>
                  <a:lnTo>
                    <a:pt x="2180" y="4"/>
                  </a:lnTo>
                  <a:lnTo>
                    <a:pt x="2074" y="0"/>
                  </a:lnTo>
                  <a:lnTo>
                    <a:pt x="1967" y="4"/>
                  </a:lnTo>
                  <a:lnTo>
                    <a:pt x="1863" y="12"/>
                  </a:lnTo>
                  <a:lnTo>
                    <a:pt x="1759" y="25"/>
                  </a:lnTo>
                  <a:lnTo>
                    <a:pt x="1657" y="43"/>
                  </a:lnTo>
                  <a:lnTo>
                    <a:pt x="1557" y="66"/>
                  </a:lnTo>
                  <a:lnTo>
                    <a:pt x="1458" y="94"/>
                  </a:lnTo>
                  <a:lnTo>
                    <a:pt x="1362" y="126"/>
                  </a:lnTo>
                  <a:lnTo>
                    <a:pt x="1268" y="164"/>
                  </a:lnTo>
                  <a:lnTo>
                    <a:pt x="1176" y="205"/>
                  </a:lnTo>
                  <a:lnTo>
                    <a:pt x="1087" y="251"/>
                  </a:lnTo>
                  <a:lnTo>
                    <a:pt x="1000" y="301"/>
                  </a:lnTo>
                  <a:lnTo>
                    <a:pt x="916" y="356"/>
                  </a:lnTo>
                  <a:lnTo>
                    <a:pt x="834" y="414"/>
                  </a:lnTo>
                  <a:lnTo>
                    <a:pt x="756" y="475"/>
                  </a:lnTo>
                  <a:lnTo>
                    <a:pt x="681" y="540"/>
                  </a:lnTo>
                  <a:lnTo>
                    <a:pt x="608" y="609"/>
                  </a:lnTo>
                  <a:lnTo>
                    <a:pt x="540" y="681"/>
                  </a:lnTo>
                  <a:lnTo>
                    <a:pt x="475" y="756"/>
                  </a:lnTo>
                  <a:lnTo>
                    <a:pt x="413" y="834"/>
                  </a:lnTo>
                  <a:lnTo>
                    <a:pt x="355" y="916"/>
                  </a:lnTo>
                  <a:lnTo>
                    <a:pt x="301" y="1000"/>
                  </a:lnTo>
                  <a:lnTo>
                    <a:pt x="251" y="1087"/>
                  </a:lnTo>
                  <a:lnTo>
                    <a:pt x="205" y="1176"/>
                  </a:lnTo>
                  <a:lnTo>
                    <a:pt x="164" y="1269"/>
                  </a:lnTo>
                  <a:lnTo>
                    <a:pt x="126" y="1362"/>
                  </a:lnTo>
                  <a:lnTo>
                    <a:pt x="94" y="1458"/>
                  </a:lnTo>
                  <a:lnTo>
                    <a:pt x="66" y="1557"/>
                  </a:lnTo>
                  <a:lnTo>
                    <a:pt x="42" y="1657"/>
                  </a:lnTo>
                  <a:lnTo>
                    <a:pt x="25" y="1759"/>
                  </a:lnTo>
                  <a:lnTo>
                    <a:pt x="11" y="1862"/>
                  </a:lnTo>
                  <a:lnTo>
                    <a:pt x="2" y="1968"/>
                  </a:lnTo>
                  <a:lnTo>
                    <a:pt x="0" y="2074"/>
                  </a:lnTo>
                  <a:lnTo>
                    <a:pt x="2" y="2181"/>
                  </a:lnTo>
                  <a:lnTo>
                    <a:pt x="11" y="2285"/>
                  </a:lnTo>
                  <a:lnTo>
                    <a:pt x="25" y="2389"/>
                  </a:lnTo>
                  <a:lnTo>
                    <a:pt x="42" y="2491"/>
                  </a:lnTo>
                  <a:lnTo>
                    <a:pt x="66" y="2590"/>
                  </a:lnTo>
                  <a:lnTo>
                    <a:pt x="94" y="2689"/>
                  </a:lnTo>
                  <a:lnTo>
                    <a:pt x="126" y="2785"/>
                  </a:lnTo>
                  <a:lnTo>
                    <a:pt x="164" y="2880"/>
                  </a:lnTo>
                  <a:lnTo>
                    <a:pt x="205" y="2971"/>
                  </a:lnTo>
                  <a:lnTo>
                    <a:pt x="251" y="3060"/>
                  </a:lnTo>
                  <a:lnTo>
                    <a:pt x="301" y="3147"/>
                  </a:lnTo>
                  <a:lnTo>
                    <a:pt x="355" y="3232"/>
                  </a:lnTo>
                  <a:lnTo>
                    <a:pt x="413" y="3313"/>
                  </a:lnTo>
                  <a:lnTo>
                    <a:pt x="475" y="3391"/>
                  </a:lnTo>
                  <a:lnTo>
                    <a:pt x="540" y="3467"/>
                  </a:lnTo>
                  <a:lnTo>
                    <a:pt x="608" y="3539"/>
                  </a:lnTo>
                  <a:lnTo>
                    <a:pt x="681" y="3607"/>
                  </a:lnTo>
                  <a:lnTo>
                    <a:pt x="756" y="3673"/>
                  </a:lnTo>
                  <a:lnTo>
                    <a:pt x="834" y="3734"/>
                  </a:lnTo>
                  <a:lnTo>
                    <a:pt x="916" y="3792"/>
                  </a:lnTo>
                  <a:lnTo>
                    <a:pt x="1000" y="3846"/>
                  </a:lnTo>
                  <a:lnTo>
                    <a:pt x="1087" y="3896"/>
                  </a:lnTo>
                  <a:lnTo>
                    <a:pt x="1176" y="3942"/>
                  </a:lnTo>
                  <a:lnTo>
                    <a:pt x="1268" y="3983"/>
                  </a:lnTo>
                  <a:lnTo>
                    <a:pt x="1362" y="4021"/>
                  </a:lnTo>
                  <a:lnTo>
                    <a:pt x="1458" y="4053"/>
                  </a:lnTo>
                  <a:lnTo>
                    <a:pt x="1557" y="4081"/>
                  </a:lnTo>
                  <a:lnTo>
                    <a:pt x="1657" y="4105"/>
                  </a:lnTo>
                  <a:lnTo>
                    <a:pt x="1759" y="4123"/>
                  </a:lnTo>
                  <a:lnTo>
                    <a:pt x="1863" y="4136"/>
                  </a:lnTo>
                  <a:lnTo>
                    <a:pt x="1967" y="4145"/>
                  </a:lnTo>
                  <a:lnTo>
                    <a:pt x="2074" y="41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2" name="Freeform 152"/>
            <p:cNvSpPr>
              <a:spLocks/>
            </p:cNvSpPr>
            <p:nvPr/>
          </p:nvSpPr>
          <p:spPr bwMode="auto">
            <a:xfrm>
              <a:off x="1795" y="2669"/>
              <a:ext cx="461" cy="461"/>
            </a:xfrm>
            <a:custGeom>
              <a:avLst/>
              <a:gdLst/>
              <a:ahLst/>
              <a:cxnLst>
                <a:cxn ang="0">
                  <a:pos x="2032" y="3677"/>
                </a:cxn>
                <a:cxn ang="0">
                  <a:pos x="2303" y="3628"/>
                </a:cxn>
                <a:cxn ang="0">
                  <a:pos x="2560" y="3541"/>
                </a:cxn>
                <a:cxn ang="0">
                  <a:pos x="2798" y="3418"/>
                </a:cxn>
                <a:cxn ang="0">
                  <a:pos x="3015" y="3264"/>
                </a:cxn>
                <a:cxn ang="0">
                  <a:pos x="3207" y="3081"/>
                </a:cxn>
                <a:cxn ang="0">
                  <a:pos x="3372" y="2872"/>
                </a:cxn>
                <a:cxn ang="0">
                  <a:pos x="3504" y="2641"/>
                </a:cxn>
                <a:cxn ang="0">
                  <a:pos x="3603" y="2389"/>
                </a:cxn>
                <a:cxn ang="0">
                  <a:pos x="3666" y="2123"/>
                </a:cxn>
                <a:cxn ang="0">
                  <a:pos x="3687" y="1843"/>
                </a:cxn>
                <a:cxn ang="0">
                  <a:pos x="3666" y="1563"/>
                </a:cxn>
                <a:cxn ang="0">
                  <a:pos x="3603" y="1296"/>
                </a:cxn>
                <a:cxn ang="0">
                  <a:pos x="3504" y="1045"/>
                </a:cxn>
                <a:cxn ang="0">
                  <a:pos x="3372" y="814"/>
                </a:cxn>
                <a:cxn ang="0">
                  <a:pos x="3207" y="605"/>
                </a:cxn>
                <a:cxn ang="0">
                  <a:pos x="3015" y="422"/>
                </a:cxn>
                <a:cxn ang="0">
                  <a:pos x="2798" y="267"/>
                </a:cxn>
                <a:cxn ang="0">
                  <a:pos x="2560" y="145"/>
                </a:cxn>
                <a:cxn ang="0">
                  <a:pos x="2303" y="58"/>
                </a:cxn>
                <a:cxn ang="0">
                  <a:pos x="2032" y="10"/>
                </a:cxn>
                <a:cxn ang="0">
                  <a:pos x="1749" y="2"/>
                </a:cxn>
                <a:cxn ang="0">
                  <a:pos x="1472" y="38"/>
                </a:cxn>
                <a:cxn ang="0">
                  <a:pos x="1211" y="112"/>
                </a:cxn>
                <a:cxn ang="0">
                  <a:pos x="965" y="223"/>
                </a:cxn>
                <a:cxn ang="0">
                  <a:pos x="742" y="367"/>
                </a:cxn>
                <a:cxn ang="0">
                  <a:pos x="541" y="541"/>
                </a:cxn>
                <a:cxn ang="0">
                  <a:pos x="366" y="741"/>
                </a:cxn>
                <a:cxn ang="0">
                  <a:pos x="222" y="965"/>
                </a:cxn>
                <a:cxn ang="0">
                  <a:pos x="112" y="1210"/>
                </a:cxn>
                <a:cxn ang="0">
                  <a:pos x="37" y="1472"/>
                </a:cxn>
                <a:cxn ang="0">
                  <a:pos x="2" y="1748"/>
                </a:cxn>
                <a:cxn ang="0">
                  <a:pos x="9" y="2031"/>
                </a:cxn>
                <a:cxn ang="0">
                  <a:pos x="58" y="2303"/>
                </a:cxn>
                <a:cxn ang="0">
                  <a:pos x="144" y="2559"/>
                </a:cxn>
                <a:cxn ang="0">
                  <a:pos x="267" y="2797"/>
                </a:cxn>
                <a:cxn ang="0">
                  <a:pos x="422" y="3014"/>
                </a:cxn>
                <a:cxn ang="0">
                  <a:pos x="605" y="3206"/>
                </a:cxn>
                <a:cxn ang="0">
                  <a:pos x="814" y="3370"/>
                </a:cxn>
                <a:cxn ang="0">
                  <a:pos x="1045" y="3504"/>
                </a:cxn>
                <a:cxn ang="0">
                  <a:pos x="1296" y="3603"/>
                </a:cxn>
                <a:cxn ang="0">
                  <a:pos x="1563" y="3664"/>
                </a:cxn>
                <a:cxn ang="0">
                  <a:pos x="1843" y="3686"/>
                </a:cxn>
              </a:cxnLst>
              <a:rect l="0" t="0" r="r" b="b"/>
              <a:pathLst>
                <a:path w="3687" h="3686">
                  <a:moveTo>
                    <a:pt x="1843" y="3686"/>
                  </a:moveTo>
                  <a:lnTo>
                    <a:pt x="1938" y="3683"/>
                  </a:lnTo>
                  <a:lnTo>
                    <a:pt x="2032" y="3677"/>
                  </a:lnTo>
                  <a:lnTo>
                    <a:pt x="2123" y="3664"/>
                  </a:lnTo>
                  <a:lnTo>
                    <a:pt x="2214" y="3648"/>
                  </a:lnTo>
                  <a:lnTo>
                    <a:pt x="2303" y="3628"/>
                  </a:lnTo>
                  <a:lnTo>
                    <a:pt x="2390" y="3603"/>
                  </a:lnTo>
                  <a:lnTo>
                    <a:pt x="2476" y="3573"/>
                  </a:lnTo>
                  <a:lnTo>
                    <a:pt x="2560" y="3541"/>
                  </a:lnTo>
                  <a:lnTo>
                    <a:pt x="2641" y="3504"/>
                  </a:lnTo>
                  <a:lnTo>
                    <a:pt x="2721" y="3463"/>
                  </a:lnTo>
                  <a:lnTo>
                    <a:pt x="2798" y="3418"/>
                  </a:lnTo>
                  <a:lnTo>
                    <a:pt x="2873" y="3370"/>
                  </a:lnTo>
                  <a:lnTo>
                    <a:pt x="2945" y="3319"/>
                  </a:lnTo>
                  <a:lnTo>
                    <a:pt x="3015" y="3264"/>
                  </a:lnTo>
                  <a:lnTo>
                    <a:pt x="3082" y="3206"/>
                  </a:lnTo>
                  <a:lnTo>
                    <a:pt x="3146" y="3144"/>
                  </a:lnTo>
                  <a:lnTo>
                    <a:pt x="3207" y="3081"/>
                  </a:lnTo>
                  <a:lnTo>
                    <a:pt x="3265" y="3014"/>
                  </a:lnTo>
                  <a:lnTo>
                    <a:pt x="3319" y="2944"/>
                  </a:lnTo>
                  <a:lnTo>
                    <a:pt x="3372" y="2872"/>
                  </a:lnTo>
                  <a:lnTo>
                    <a:pt x="3420" y="2797"/>
                  </a:lnTo>
                  <a:lnTo>
                    <a:pt x="3464" y="2720"/>
                  </a:lnTo>
                  <a:lnTo>
                    <a:pt x="3504" y="2641"/>
                  </a:lnTo>
                  <a:lnTo>
                    <a:pt x="3542" y="2559"/>
                  </a:lnTo>
                  <a:lnTo>
                    <a:pt x="3574" y="2475"/>
                  </a:lnTo>
                  <a:lnTo>
                    <a:pt x="3603" y="2389"/>
                  </a:lnTo>
                  <a:lnTo>
                    <a:pt x="3629" y="2303"/>
                  </a:lnTo>
                  <a:lnTo>
                    <a:pt x="3649" y="2213"/>
                  </a:lnTo>
                  <a:lnTo>
                    <a:pt x="3666" y="2123"/>
                  </a:lnTo>
                  <a:lnTo>
                    <a:pt x="3677" y="2031"/>
                  </a:lnTo>
                  <a:lnTo>
                    <a:pt x="3685" y="1937"/>
                  </a:lnTo>
                  <a:lnTo>
                    <a:pt x="3687" y="1843"/>
                  </a:lnTo>
                  <a:lnTo>
                    <a:pt x="3685" y="1748"/>
                  </a:lnTo>
                  <a:lnTo>
                    <a:pt x="3677" y="1655"/>
                  </a:lnTo>
                  <a:lnTo>
                    <a:pt x="3666" y="1563"/>
                  </a:lnTo>
                  <a:lnTo>
                    <a:pt x="3649" y="1472"/>
                  </a:lnTo>
                  <a:lnTo>
                    <a:pt x="3629" y="1383"/>
                  </a:lnTo>
                  <a:lnTo>
                    <a:pt x="3603" y="1296"/>
                  </a:lnTo>
                  <a:lnTo>
                    <a:pt x="3574" y="1210"/>
                  </a:lnTo>
                  <a:lnTo>
                    <a:pt x="3542" y="1127"/>
                  </a:lnTo>
                  <a:lnTo>
                    <a:pt x="3504" y="1045"/>
                  </a:lnTo>
                  <a:lnTo>
                    <a:pt x="3464" y="965"/>
                  </a:lnTo>
                  <a:lnTo>
                    <a:pt x="3420" y="888"/>
                  </a:lnTo>
                  <a:lnTo>
                    <a:pt x="3372" y="814"/>
                  </a:lnTo>
                  <a:lnTo>
                    <a:pt x="3319" y="741"/>
                  </a:lnTo>
                  <a:lnTo>
                    <a:pt x="3265" y="671"/>
                  </a:lnTo>
                  <a:lnTo>
                    <a:pt x="3207" y="605"/>
                  </a:lnTo>
                  <a:lnTo>
                    <a:pt x="3146" y="541"/>
                  </a:lnTo>
                  <a:lnTo>
                    <a:pt x="3082" y="480"/>
                  </a:lnTo>
                  <a:lnTo>
                    <a:pt x="3015" y="422"/>
                  </a:lnTo>
                  <a:lnTo>
                    <a:pt x="2945" y="367"/>
                  </a:lnTo>
                  <a:lnTo>
                    <a:pt x="2873" y="315"/>
                  </a:lnTo>
                  <a:lnTo>
                    <a:pt x="2798" y="267"/>
                  </a:lnTo>
                  <a:lnTo>
                    <a:pt x="2721" y="223"/>
                  </a:lnTo>
                  <a:lnTo>
                    <a:pt x="2641" y="183"/>
                  </a:lnTo>
                  <a:lnTo>
                    <a:pt x="2560" y="145"/>
                  </a:lnTo>
                  <a:lnTo>
                    <a:pt x="2476" y="112"/>
                  </a:lnTo>
                  <a:lnTo>
                    <a:pt x="2390" y="83"/>
                  </a:lnTo>
                  <a:lnTo>
                    <a:pt x="2303" y="58"/>
                  </a:lnTo>
                  <a:lnTo>
                    <a:pt x="2214" y="38"/>
                  </a:lnTo>
                  <a:lnTo>
                    <a:pt x="2123" y="21"/>
                  </a:lnTo>
                  <a:lnTo>
                    <a:pt x="2032" y="10"/>
                  </a:lnTo>
                  <a:lnTo>
                    <a:pt x="1938" y="2"/>
                  </a:lnTo>
                  <a:lnTo>
                    <a:pt x="1843" y="0"/>
                  </a:lnTo>
                  <a:lnTo>
                    <a:pt x="1749" y="2"/>
                  </a:lnTo>
                  <a:lnTo>
                    <a:pt x="1655" y="10"/>
                  </a:lnTo>
                  <a:lnTo>
                    <a:pt x="1563" y="21"/>
                  </a:lnTo>
                  <a:lnTo>
                    <a:pt x="1472" y="38"/>
                  </a:lnTo>
                  <a:lnTo>
                    <a:pt x="1383" y="58"/>
                  </a:lnTo>
                  <a:lnTo>
                    <a:pt x="1296" y="83"/>
                  </a:lnTo>
                  <a:lnTo>
                    <a:pt x="1211" y="112"/>
                  </a:lnTo>
                  <a:lnTo>
                    <a:pt x="1127" y="145"/>
                  </a:lnTo>
                  <a:lnTo>
                    <a:pt x="1045" y="183"/>
                  </a:lnTo>
                  <a:lnTo>
                    <a:pt x="965" y="223"/>
                  </a:lnTo>
                  <a:lnTo>
                    <a:pt x="889" y="267"/>
                  </a:lnTo>
                  <a:lnTo>
                    <a:pt x="814" y="315"/>
                  </a:lnTo>
                  <a:lnTo>
                    <a:pt x="742" y="367"/>
                  </a:lnTo>
                  <a:lnTo>
                    <a:pt x="671" y="422"/>
                  </a:lnTo>
                  <a:lnTo>
                    <a:pt x="605" y="480"/>
                  </a:lnTo>
                  <a:lnTo>
                    <a:pt x="541" y="541"/>
                  </a:lnTo>
                  <a:lnTo>
                    <a:pt x="480" y="605"/>
                  </a:lnTo>
                  <a:lnTo>
                    <a:pt x="422" y="671"/>
                  </a:lnTo>
                  <a:lnTo>
                    <a:pt x="366" y="741"/>
                  </a:lnTo>
                  <a:lnTo>
                    <a:pt x="315" y="814"/>
                  </a:lnTo>
                  <a:lnTo>
                    <a:pt x="267" y="888"/>
                  </a:lnTo>
                  <a:lnTo>
                    <a:pt x="222" y="965"/>
                  </a:lnTo>
                  <a:lnTo>
                    <a:pt x="181" y="1045"/>
                  </a:lnTo>
                  <a:lnTo>
                    <a:pt x="144" y="1127"/>
                  </a:lnTo>
                  <a:lnTo>
                    <a:pt x="112" y="1210"/>
                  </a:lnTo>
                  <a:lnTo>
                    <a:pt x="82" y="1296"/>
                  </a:lnTo>
                  <a:lnTo>
                    <a:pt x="58" y="1383"/>
                  </a:lnTo>
                  <a:lnTo>
                    <a:pt x="37" y="1472"/>
                  </a:lnTo>
                  <a:lnTo>
                    <a:pt x="21" y="1563"/>
                  </a:lnTo>
                  <a:lnTo>
                    <a:pt x="9" y="1655"/>
                  </a:lnTo>
                  <a:lnTo>
                    <a:pt x="2" y="1748"/>
                  </a:lnTo>
                  <a:lnTo>
                    <a:pt x="0" y="1843"/>
                  </a:lnTo>
                  <a:lnTo>
                    <a:pt x="2" y="1937"/>
                  </a:lnTo>
                  <a:lnTo>
                    <a:pt x="9" y="2031"/>
                  </a:lnTo>
                  <a:lnTo>
                    <a:pt x="21" y="2123"/>
                  </a:lnTo>
                  <a:lnTo>
                    <a:pt x="37" y="2213"/>
                  </a:lnTo>
                  <a:lnTo>
                    <a:pt x="58" y="2303"/>
                  </a:lnTo>
                  <a:lnTo>
                    <a:pt x="82" y="2389"/>
                  </a:lnTo>
                  <a:lnTo>
                    <a:pt x="112" y="2475"/>
                  </a:lnTo>
                  <a:lnTo>
                    <a:pt x="144" y="2559"/>
                  </a:lnTo>
                  <a:lnTo>
                    <a:pt x="181" y="2641"/>
                  </a:lnTo>
                  <a:lnTo>
                    <a:pt x="222" y="2720"/>
                  </a:lnTo>
                  <a:lnTo>
                    <a:pt x="267" y="2797"/>
                  </a:lnTo>
                  <a:lnTo>
                    <a:pt x="315" y="2872"/>
                  </a:lnTo>
                  <a:lnTo>
                    <a:pt x="366" y="2944"/>
                  </a:lnTo>
                  <a:lnTo>
                    <a:pt x="422" y="3014"/>
                  </a:lnTo>
                  <a:lnTo>
                    <a:pt x="480" y="3081"/>
                  </a:lnTo>
                  <a:lnTo>
                    <a:pt x="541" y="3144"/>
                  </a:lnTo>
                  <a:lnTo>
                    <a:pt x="605" y="3206"/>
                  </a:lnTo>
                  <a:lnTo>
                    <a:pt x="671" y="3264"/>
                  </a:lnTo>
                  <a:lnTo>
                    <a:pt x="742" y="3319"/>
                  </a:lnTo>
                  <a:lnTo>
                    <a:pt x="814" y="3370"/>
                  </a:lnTo>
                  <a:lnTo>
                    <a:pt x="889" y="3418"/>
                  </a:lnTo>
                  <a:lnTo>
                    <a:pt x="965" y="3463"/>
                  </a:lnTo>
                  <a:lnTo>
                    <a:pt x="1045" y="3504"/>
                  </a:lnTo>
                  <a:lnTo>
                    <a:pt x="1127" y="3541"/>
                  </a:lnTo>
                  <a:lnTo>
                    <a:pt x="1211" y="3573"/>
                  </a:lnTo>
                  <a:lnTo>
                    <a:pt x="1296" y="3603"/>
                  </a:lnTo>
                  <a:lnTo>
                    <a:pt x="1383" y="3628"/>
                  </a:lnTo>
                  <a:lnTo>
                    <a:pt x="1472" y="3648"/>
                  </a:lnTo>
                  <a:lnTo>
                    <a:pt x="1563" y="3664"/>
                  </a:lnTo>
                  <a:lnTo>
                    <a:pt x="1655" y="3677"/>
                  </a:lnTo>
                  <a:lnTo>
                    <a:pt x="1749" y="3683"/>
                  </a:lnTo>
                  <a:lnTo>
                    <a:pt x="1843" y="3686"/>
                  </a:lnTo>
                  <a:close/>
                </a:path>
              </a:pathLst>
            </a:custGeom>
            <a:solidFill>
              <a:srgbClr val="495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3" name="Freeform 153"/>
            <p:cNvSpPr>
              <a:spLocks/>
            </p:cNvSpPr>
            <p:nvPr/>
          </p:nvSpPr>
          <p:spPr bwMode="auto">
            <a:xfrm>
              <a:off x="1852" y="2727"/>
              <a:ext cx="346" cy="346"/>
            </a:xfrm>
            <a:custGeom>
              <a:avLst/>
              <a:gdLst/>
              <a:ahLst/>
              <a:cxnLst>
                <a:cxn ang="0">
                  <a:pos x="1524" y="2757"/>
                </a:cxn>
                <a:cxn ang="0">
                  <a:pos x="1728" y="2720"/>
                </a:cxn>
                <a:cxn ang="0">
                  <a:pos x="1919" y="2656"/>
                </a:cxn>
                <a:cxn ang="0">
                  <a:pos x="2099" y="2563"/>
                </a:cxn>
                <a:cxn ang="0">
                  <a:pos x="2261" y="2447"/>
                </a:cxn>
                <a:cxn ang="0">
                  <a:pos x="2405" y="2310"/>
                </a:cxn>
                <a:cxn ang="0">
                  <a:pos x="2529" y="2153"/>
                </a:cxn>
                <a:cxn ang="0">
                  <a:pos x="2628" y="1980"/>
                </a:cxn>
                <a:cxn ang="0">
                  <a:pos x="2702" y="1793"/>
                </a:cxn>
                <a:cxn ang="0">
                  <a:pos x="2749" y="1592"/>
                </a:cxn>
                <a:cxn ang="0">
                  <a:pos x="2765" y="1382"/>
                </a:cxn>
                <a:cxn ang="0">
                  <a:pos x="2749" y="1171"/>
                </a:cxn>
                <a:cxn ang="0">
                  <a:pos x="2702" y="972"/>
                </a:cxn>
                <a:cxn ang="0">
                  <a:pos x="2628" y="784"/>
                </a:cxn>
                <a:cxn ang="0">
                  <a:pos x="2529" y="610"/>
                </a:cxn>
                <a:cxn ang="0">
                  <a:pos x="2405" y="453"/>
                </a:cxn>
                <a:cxn ang="0">
                  <a:pos x="2261" y="316"/>
                </a:cxn>
                <a:cxn ang="0">
                  <a:pos x="2099" y="200"/>
                </a:cxn>
                <a:cxn ang="0">
                  <a:pos x="1919" y="109"/>
                </a:cxn>
                <a:cxn ang="0">
                  <a:pos x="1728" y="43"/>
                </a:cxn>
                <a:cxn ang="0">
                  <a:pos x="1524" y="7"/>
                </a:cxn>
                <a:cxn ang="0">
                  <a:pos x="1311" y="1"/>
                </a:cxn>
                <a:cxn ang="0">
                  <a:pos x="1104" y="28"/>
                </a:cxn>
                <a:cxn ang="0">
                  <a:pos x="908" y="83"/>
                </a:cxn>
                <a:cxn ang="0">
                  <a:pos x="724" y="167"/>
                </a:cxn>
                <a:cxn ang="0">
                  <a:pos x="556" y="275"/>
                </a:cxn>
                <a:cxn ang="0">
                  <a:pos x="405" y="405"/>
                </a:cxn>
                <a:cxn ang="0">
                  <a:pos x="275" y="555"/>
                </a:cxn>
                <a:cxn ang="0">
                  <a:pos x="167" y="724"/>
                </a:cxn>
                <a:cxn ang="0">
                  <a:pos x="83" y="907"/>
                </a:cxn>
                <a:cxn ang="0">
                  <a:pos x="28" y="1103"/>
                </a:cxn>
                <a:cxn ang="0">
                  <a:pos x="1" y="1310"/>
                </a:cxn>
                <a:cxn ang="0">
                  <a:pos x="6" y="1523"/>
                </a:cxn>
                <a:cxn ang="0">
                  <a:pos x="43" y="1727"/>
                </a:cxn>
                <a:cxn ang="0">
                  <a:pos x="108" y="1918"/>
                </a:cxn>
                <a:cxn ang="0">
                  <a:pos x="200" y="2098"/>
                </a:cxn>
                <a:cxn ang="0">
                  <a:pos x="316" y="2260"/>
                </a:cxn>
                <a:cxn ang="0">
                  <a:pos x="453" y="2404"/>
                </a:cxn>
                <a:cxn ang="0">
                  <a:pos x="610" y="2527"/>
                </a:cxn>
                <a:cxn ang="0">
                  <a:pos x="784" y="2628"/>
                </a:cxn>
                <a:cxn ang="0">
                  <a:pos x="971" y="2701"/>
                </a:cxn>
                <a:cxn ang="0">
                  <a:pos x="1172" y="2748"/>
                </a:cxn>
                <a:cxn ang="0">
                  <a:pos x="1382" y="2764"/>
                </a:cxn>
              </a:cxnLst>
              <a:rect l="0" t="0" r="r" b="b"/>
              <a:pathLst>
                <a:path w="2765" h="2764">
                  <a:moveTo>
                    <a:pt x="1382" y="2764"/>
                  </a:moveTo>
                  <a:lnTo>
                    <a:pt x="1454" y="2762"/>
                  </a:lnTo>
                  <a:lnTo>
                    <a:pt x="1524" y="2757"/>
                  </a:lnTo>
                  <a:lnTo>
                    <a:pt x="1593" y="2748"/>
                  </a:lnTo>
                  <a:lnTo>
                    <a:pt x="1661" y="2736"/>
                  </a:lnTo>
                  <a:lnTo>
                    <a:pt x="1728" y="2720"/>
                  </a:lnTo>
                  <a:lnTo>
                    <a:pt x="1792" y="2701"/>
                  </a:lnTo>
                  <a:lnTo>
                    <a:pt x="1857" y="2680"/>
                  </a:lnTo>
                  <a:lnTo>
                    <a:pt x="1919" y="2656"/>
                  </a:lnTo>
                  <a:lnTo>
                    <a:pt x="1980" y="2628"/>
                  </a:lnTo>
                  <a:lnTo>
                    <a:pt x="2041" y="2597"/>
                  </a:lnTo>
                  <a:lnTo>
                    <a:pt x="2099" y="2563"/>
                  </a:lnTo>
                  <a:lnTo>
                    <a:pt x="2154" y="2527"/>
                  </a:lnTo>
                  <a:lnTo>
                    <a:pt x="2209" y="2488"/>
                  </a:lnTo>
                  <a:lnTo>
                    <a:pt x="2261" y="2447"/>
                  </a:lnTo>
                  <a:lnTo>
                    <a:pt x="2311" y="2404"/>
                  </a:lnTo>
                  <a:lnTo>
                    <a:pt x="2359" y="2358"/>
                  </a:lnTo>
                  <a:lnTo>
                    <a:pt x="2405" y="2310"/>
                  </a:lnTo>
                  <a:lnTo>
                    <a:pt x="2448" y="2260"/>
                  </a:lnTo>
                  <a:lnTo>
                    <a:pt x="2490" y="2208"/>
                  </a:lnTo>
                  <a:lnTo>
                    <a:pt x="2529" y="2153"/>
                  </a:lnTo>
                  <a:lnTo>
                    <a:pt x="2564" y="2098"/>
                  </a:lnTo>
                  <a:lnTo>
                    <a:pt x="2598" y="2040"/>
                  </a:lnTo>
                  <a:lnTo>
                    <a:pt x="2628" y="1980"/>
                  </a:lnTo>
                  <a:lnTo>
                    <a:pt x="2656" y="1918"/>
                  </a:lnTo>
                  <a:lnTo>
                    <a:pt x="2681" y="1856"/>
                  </a:lnTo>
                  <a:lnTo>
                    <a:pt x="2702" y="1793"/>
                  </a:lnTo>
                  <a:lnTo>
                    <a:pt x="2721" y="1727"/>
                  </a:lnTo>
                  <a:lnTo>
                    <a:pt x="2737" y="1660"/>
                  </a:lnTo>
                  <a:lnTo>
                    <a:pt x="2749" y="1592"/>
                  </a:lnTo>
                  <a:lnTo>
                    <a:pt x="2758" y="1523"/>
                  </a:lnTo>
                  <a:lnTo>
                    <a:pt x="2764" y="1453"/>
                  </a:lnTo>
                  <a:lnTo>
                    <a:pt x="2765" y="1382"/>
                  </a:lnTo>
                  <a:lnTo>
                    <a:pt x="2764" y="1310"/>
                  </a:lnTo>
                  <a:lnTo>
                    <a:pt x="2758" y="1240"/>
                  </a:lnTo>
                  <a:lnTo>
                    <a:pt x="2749" y="1171"/>
                  </a:lnTo>
                  <a:lnTo>
                    <a:pt x="2737" y="1103"/>
                  </a:lnTo>
                  <a:lnTo>
                    <a:pt x="2721" y="1038"/>
                  </a:lnTo>
                  <a:lnTo>
                    <a:pt x="2702" y="972"/>
                  </a:lnTo>
                  <a:lnTo>
                    <a:pt x="2681" y="907"/>
                  </a:lnTo>
                  <a:lnTo>
                    <a:pt x="2656" y="845"/>
                  </a:lnTo>
                  <a:lnTo>
                    <a:pt x="2628" y="784"/>
                  </a:lnTo>
                  <a:lnTo>
                    <a:pt x="2598" y="724"/>
                  </a:lnTo>
                  <a:lnTo>
                    <a:pt x="2564" y="666"/>
                  </a:lnTo>
                  <a:lnTo>
                    <a:pt x="2529" y="610"/>
                  </a:lnTo>
                  <a:lnTo>
                    <a:pt x="2490" y="555"/>
                  </a:lnTo>
                  <a:lnTo>
                    <a:pt x="2448" y="503"/>
                  </a:lnTo>
                  <a:lnTo>
                    <a:pt x="2405" y="453"/>
                  </a:lnTo>
                  <a:lnTo>
                    <a:pt x="2359" y="405"/>
                  </a:lnTo>
                  <a:lnTo>
                    <a:pt x="2311" y="360"/>
                  </a:lnTo>
                  <a:lnTo>
                    <a:pt x="2261" y="316"/>
                  </a:lnTo>
                  <a:lnTo>
                    <a:pt x="2209" y="275"/>
                  </a:lnTo>
                  <a:lnTo>
                    <a:pt x="2154" y="236"/>
                  </a:lnTo>
                  <a:lnTo>
                    <a:pt x="2099" y="200"/>
                  </a:lnTo>
                  <a:lnTo>
                    <a:pt x="2041" y="167"/>
                  </a:lnTo>
                  <a:lnTo>
                    <a:pt x="1980" y="137"/>
                  </a:lnTo>
                  <a:lnTo>
                    <a:pt x="1919" y="109"/>
                  </a:lnTo>
                  <a:lnTo>
                    <a:pt x="1857" y="83"/>
                  </a:lnTo>
                  <a:lnTo>
                    <a:pt x="1792" y="62"/>
                  </a:lnTo>
                  <a:lnTo>
                    <a:pt x="1728" y="43"/>
                  </a:lnTo>
                  <a:lnTo>
                    <a:pt x="1661" y="28"/>
                  </a:lnTo>
                  <a:lnTo>
                    <a:pt x="1593" y="15"/>
                  </a:lnTo>
                  <a:lnTo>
                    <a:pt x="1524" y="7"/>
                  </a:lnTo>
                  <a:lnTo>
                    <a:pt x="1454" y="1"/>
                  </a:lnTo>
                  <a:lnTo>
                    <a:pt x="1382" y="0"/>
                  </a:lnTo>
                  <a:lnTo>
                    <a:pt x="1311" y="1"/>
                  </a:lnTo>
                  <a:lnTo>
                    <a:pt x="1241" y="7"/>
                  </a:lnTo>
                  <a:lnTo>
                    <a:pt x="1172" y="15"/>
                  </a:lnTo>
                  <a:lnTo>
                    <a:pt x="1104" y="28"/>
                  </a:lnTo>
                  <a:lnTo>
                    <a:pt x="1037" y="43"/>
                  </a:lnTo>
                  <a:lnTo>
                    <a:pt x="971" y="62"/>
                  </a:lnTo>
                  <a:lnTo>
                    <a:pt x="908" y="83"/>
                  </a:lnTo>
                  <a:lnTo>
                    <a:pt x="845" y="109"/>
                  </a:lnTo>
                  <a:lnTo>
                    <a:pt x="784" y="137"/>
                  </a:lnTo>
                  <a:lnTo>
                    <a:pt x="724" y="167"/>
                  </a:lnTo>
                  <a:lnTo>
                    <a:pt x="666" y="200"/>
                  </a:lnTo>
                  <a:lnTo>
                    <a:pt x="610" y="236"/>
                  </a:lnTo>
                  <a:lnTo>
                    <a:pt x="556" y="275"/>
                  </a:lnTo>
                  <a:lnTo>
                    <a:pt x="503" y="316"/>
                  </a:lnTo>
                  <a:lnTo>
                    <a:pt x="453" y="360"/>
                  </a:lnTo>
                  <a:lnTo>
                    <a:pt x="405" y="405"/>
                  </a:lnTo>
                  <a:lnTo>
                    <a:pt x="360" y="453"/>
                  </a:lnTo>
                  <a:lnTo>
                    <a:pt x="316" y="503"/>
                  </a:lnTo>
                  <a:lnTo>
                    <a:pt x="275" y="555"/>
                  </a:lnTo>
                  <a:lnTo>
                    <a:pt x="236" y="610"/>
                  </a:lnTo>
                  <a:lnTo>
                    <a:pt x="200" y="666"/>
                  </a:lnTo>
                  <a:lnTo>
                    <a:pt x="167" y="724"/>
                  </a:lnTo>
                  <a:lnTo>
                    <a:pt x="136" y="784"/>
                  </a:lnTo>
                  <a:lnTo>
                    <a:pt x="108" y="845"/>
                  </a:lnTo>
                  <a:lnTo>
                    <a:pt x="83" y="907"/>
                  </a:lnTo>
                  <a:lnTo>
                    <a:pt x="62" y="972"/>
                  </a:lnTo>
                  <a:lnTo>
                    <a:pt x="43" y="1038"/>
                  </a:lnTo>
                  <a:lnTo>
                    <a:pt x="28" y="1103"/>
                  </a:lnTo>
                  <a:lnTo>
                    <a:pt x="15" y="1171"/>
                  </a:lnTo>
                  <a:lnTo>
                    <a:pt x="6" y="1240"/>
                  </a:lnTo>
                  <a:lnTo>
                    <a:pt x="1" y="1310"/>
                  </a:lnTo>
                  <a:lnTo>
                    <a:pt x="0" y="1382"/>
                  </a:lnTo>
                  <a:lnTo>
                    <a:pt x="1" y="1453"/>
                  </a:lnTo>
                  <a:lnTo>
                    <a:pt x="6" y="1523"/>
                  </a:lnTo>
                  <a:lnTo>
                    <a:pt x="15" y="1592"/>
                  </a:lnTo>
                  <a:lnTo>
                    <a:pt x="28" y="1660"/>
                  </a:lnTo>
                  <a:lnTo>
                    <a:pt x="43" y="1727"/>
                  </a:lnTo>
                  <a:lnTo>
                    <a:pt x="62" y="1793"/>
                  </a:lnTo>
                  <a:lnTo>
                    <a:pt x="83" y="1856"/>
                  </a:lnTo>
                  <a:lnTo>
                    <a:pt x="108" y="1918"/>
                  </a:lnTo>
                  <a:lnTo>
                    <a:pt x="136" y="1980"/>
                  </a:lnTo>
                  <a:lnTo>
                    <a:pt x="167" y="2040"/>
                  </a:lnTo>
                  <a:lnTo>
                    <a:pt x="200" y="2098"/>
                  </a:lnTo>
                  <a:lnTo>
                    <a:pt x="236" y="2153"/>
                  </a:lnTo>
                  <a:lnTo>
                    <a:pt x="275" y="2208"/>
                  </a:lnTo>
                  <a:lnTo>
                    <a:pt x="316" y="2260"/>
                  </a:lnTo>
                  <a:lnTo>
                    <a:pt x="360" y="2310"/>
                  </a:lnTo>
                  <a:lnTo>
                    <a:pt x="405" y="2358"/>
                  </a:lnTo>
                  <a:lnTo>
                    <a:pt x="453" y="2404"/>
                  </a:lnTo>
                  <a:lnTo>
                    <a:pt x="503" y="2447"/>
                  </a:lnTo>
                  <a:lnTo>
                    <a:pt x="556" y="2488"/>
                  </a:lnTo>
                  <a:lnTo>
                    <a:pt x="610" y="2527"/>
                  </a:lnTo>
                  <a:lnTo>
                    <a:pt x="666" y="2563"/>
                  </a:lnTo>
                  <a:lnTo>
                    <a:pt x="724" y="2597"/>
                  </a:lnTo>
                  <a:lnTo>
                    <a:pt x="784" y="2628"/>
                  </a:lnTo>
                  <a:lnTo>
                    <a:pt x="845" y="2656"/>
                  </a:lnTo>
                  <a:lnTo>
                    <a:pt x="908" y="2680"/>
                  </a:lnTo>
                  <a:lnTo>
                    <a:pt x="971" y="2701"/>
                  </a:lnTo>
                  <a:lnTo>
                    <a:pt x="1037" y="2720"/>
                  </a:lnTo>
                  <a:lnTo>
                    <a:pt x="1104" y="2736"/>
                  </a:lnTo>
                  <a:lnTo>
                    <a:pt x="1172" y="2748"/>
                  </a:lnTo>
                  <a:lnTo>
                    <a:pt x="1241" y="2757"/>
                  </a:lnTo>
                  <a:lnTo>
                    <a:pt x="1311" y="2762"/>
                  </a:lnTo>
                  <a:lnTo>
                    <a:pt x="1382" y="27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4" name="Freeform 154"/>
            <p:cNvSpPr>
              <a:spLocks noEditPoints="1"/>
            </p:cNvSpPr>
            <p:nvPr/>
          </p:nvSpPr>
          <p:spPr bwMode="auto">
            <a:xfrm>
              <a:off x="1902" y="2801"/>
              <a:ext cx="246" cy="137"/>
            </a:xfrm>
            <a:custGeom>
              <a:avLst/>
              <a:gdLst/>
              <a:ahLst/>
              <a:cxnLst>
                <a:cxn ang="0">
                  <a:pos x="1302" y="181"/>
                </a:cxn>
                <a:cxn ang="0">
                  <a:pos x="1297" y="144"/>
                </a:cxn>
                <a:cxn ang="0">
                  <a:pos x="1245" y="110"/>
                </a:cxn>
                <a:cxn ang="0">
                  <a:pos x="1202" y="129"/>
                </a:cxn>
                <a:cxn ang="0">
                  <a:pos x="1217" y="178"/>
                </a:cxn>
                <a:cxn ang="0">
                  <a:pos x="1116" y="198"/>
                </a:cxn>
                <a:cxn ang="0">
                  <a:pos x="1159" y="171"/>
                </a:cxn>
                <a:cxn ang="0">
                  <a:pos x="1137" y="123"/>
                </a:cxn>
                <a:cxn ang="0">
                  <a:pos x="1081" y="114"/>
                </a:cxn>
                <a:cxn ang="0">
                  <a:pos x="1057" y="154"/>
                </a:cxn>
                <a:cxn ang="0">
                  <a:pos x="1095" y="194"/>
                </a:cxn>
                <a:cxn ang="0">
                  <a:pos x="856" y="189"/>
                </a:cxn>
                <a:cxn ang="0">
                  <a:pos x="883" y="143"/>
                </a:cxn>
                <a:cxn ang="0">
                  <a:pos x="850" y="110"/>
                </a:cxn>
                <a:cxn ang="0">
                  <a:pos x="796" y="127"/>
                </a:cxn>
                <a:cxn ang="0">
                  <a:pos x="785" y="176"/>
                </a:cxn>
                <a:cxn ang="0">
                  <a:pos x="672" y="198"/>
                </a:cxn>
                <a:cxn ang="0">
                  <a:pos x="729" y="171"/>
                </a:cxn>
                <a:cxn ang="0">
                  <a:pos x="734" y="123"/>
                </a:cxn>
                <a:cxn ang="0">
                  <a:pos x="684" y="113"/>
                </a:cxn>
                <a:cxn ang="0">
                  <a:pos x="637" y="153"/>
                </a:cxn>
                <a:cxn ang="0">
                  <a:pos x="639" y="184"/>
                </a:cxn>
                <a:cxn ang="0">
                  <a:pos x="451" y="896"/>
                </a:cxn>
                <a:cxn ang="0">
                  <a:pos x="905" y="895"/>
                </a:cxn>
                <a:cxn ang="0">
                  <a:pos x="1360" y="893"/>
                </a:cxn>
                <a:cxn ang="0">
                  <a:pos x="1613" y="890"/>
                </a:cxn>
                <a:cxn ang="0">
                  <a:pos x="1612" y="840"/>
                </a:cxn>
                <a:cxn ang="0">
                  <a:pos x="1510" y="615"/>
                </a:cxn>
                <a:cxn ang="0">
                  <a:pos x="1409" y="389"/>
                </a:cxn>
                <a:cxn ang="0">
                  <a:pos x="1350" y="269"/>
                </a:cxn>
                <a:cxn ang="0">
                  <a:pos x="1192" y="262"/>
                </a:cxn>
                <a:cxn ang="0">
                  <a:pos x="928" y="262"/>
                </a:cxn>
                <a:cxn ang="0">
                  <a:pos x="664" y="262"/>
                </a:cxn>
                <a:cxn ang="0">
                  <a:pos x="588" y="274"/>
                </a:cxn>
                <a:cxn ang="0">
                  <a:pos x="506" y="466"/>
                </a:cxn>
                <a:cxn ang="0">
                  <a:pos x="412" y="693"/>
                </a:cxn>
                <a:cxn ang="0">
                  <a:pos x="333" y="885"/>
                </a:cxn>
                <a:cxn ang="0">
                  <a:pos x="365" y="896"/>
                </a:cxn>
                <a:cxn ang="0">
                  <a:pos x="288" y="1091"/>
                </a:cxn>
                <a:cxn ang="0">
                  <a:pos x="636" y="1089"/>
                </a:cxn>
                <a:cxn ang="0">
                  <a:pos x="984" y="1088"/>
                </a:cxn>
                <a:cxn ang="0">
                  <a:pos x="1332" y="1087"/>
                </a:cxn>
                <a:cxn ang="0">
                  <a:pos x="1681" y="1086"/>
                </a:cxn>
                <a:cxn ang="0">
                  <a:pos x="1938" y="1083"/>
                </a:cxn>
                <a:cxn ang="0">
                  <a:pos x="1968" y="1066"/>
                </a:cxn>
                <a:cxn ang="0">
                  <a:pos x="1839" y="850"/>
                </a:cxn>
                <a:cxn ang="0">
                  <a:pos x="1648" y="533"/>
                </a:cxn>
                <a:cxn ang="0">
                  <a:pos x="1457" y="216"/>
                </a:cxn>
                <a:cxn ang="0">
                  <a:pos x="1353" y="74"/>
                </a:cxn>
                <a:cxn ang="0">
                  <a:pos x="1292" y="5"/>
                </a:cxn>
                <a:cxn ang="0">
                  <a:pos x="1126" y="3"/>
                </a:cxn>
                <a:cxn ang="0">
                  <a:pos x="893" y="2"/>
                </a:cxn>
                <a:cxn ang="0">
                  <a:pos x="659" y="0"/>
                </a:cxn>
                <a:cxn ang="0">
                  <a:pos x="630" y="15"/>
                </a:cxn>
                <a:cxn ang="0">
                  <a:pos x="552" y="120"/>
                </a:cxn>
                <a:cxn ang="0">
                  <a:pos x="422" y="323"/>
                </a:cxn>
                <a:cxn ang="0">
                  <a:pos x="242" y="643"/>
                </a:cxn>
                <a:cxn ang="0">
                  <a:pos x="62" y="963"/>
                </a:cxn>
                <a:cxn ang="0">
                  <a:pos x="2" y="1078"/>
                </a:cxn>
                <a:cxn ang="0">
                  <a:pos x="55" y="1092"/>
                </a:cxn>
              </a:cxnLst>
              <a:rect l="0" t="0" r="r" b="b"/>
              <a:pathLst>
                <a:path w="1968" h="1092">
                  <a:moveTo>
                    <a:pt x="1268" y="196"/>
                  </a:moveTo>
                  <a:lnTo>
                    <a:pt x="1278" y="195"/>
                  </a:lnTo>
                  <a:lnTo>
                    <a:pt x="1287" y="193"/>
                  </a:lnTo>
                  <a:lnTo>
                    <a:pt x="1295" y="189"/>
                  </a:lnTo>
                  <a:lnTo>
                    <a:pt x="1301" y="184"/>
                  </a:lnTo>
                  <a:lnTo>
                    <a:pt x="1302" y="181"/>
                  </a:lnTo>
                  <a:lnTo>
                    <a:pt x="1304" y="178"/>
                  </a:lnTo>
                  <a:lnTo>
                    <a:pt x="1305" y="174"/>
                  </a:lnTo>
                  <a:lnTo>
                    <a:pt x="1305" y="170"/>
                  </a:lnTo>
                  <a:lnTo>
                    <a:pt x="1305" y="162"/>
                  </a:lnTo>
                  <a:lnTo>
                    <a:pt x="1302" y="153"/>
                  </a:lnTo>
                  <a:lnTo>
                    <a:pt x="1297" y="144"/>
                  </a:lnTo>
                  <a:lnTo>
                    <a:pt x="1291" y="136"/>
                  </a:lnTo>
                  <a:lnTo>
                    <a:pt x="1283" y="129"/>
                  </a:lnTo>
                  <a:lnTo>
                    <a:pt x="1274" y="122"/>
                  </a:lnTo>
                  <a:lnTo>
                    <a:pt x="1265" y="116"/>
                  </a:lnTo>
                  <a:lnTo>
                    <a:pt x="1255" y="113"/>
                  </a:lnTo>
                  <a:lnTo>
                    <a:pt x="1245" y="110"/>
                  </a:lnTo>
                  <a:lnTo>
                    <a:pt x="1235" y="108"/>
                  </a:lnTo>
                  <a:lnTo>
                    <a:pt x="1225" y="110"/>
                  </a:lnTo>
                  <a:lnTo>
                    <a:pt x="1217" y="113"/>
                  </a:lnTo>
                  <a:lnTo>
                    <a:pt x="1211" y="116"/>
                  </a:lnTo>
                  <a:lnTo>
                    <a:pt x="1205" y="122"/>
                  </a:lnTo>
                  <a:lnTo>
                    <a:pt x="1202" y="129"/>
                  </a:lnTo>
                  <a:lnTo>
                    <a:pt x="1199" y="135"/>
                  </a:lnTo>
                  <a:lnTo>
                    <a:pt x="1199" y="144"/>
                  </a:lnTo>
                  <a:lnTo>
                    <a:pt x="1200" y="153"/>
                  </a:lnTo>
                  <a:lnTo>
                    <a:pt x="1205" y="162"/>
                  </a:lnTo>
                  <a:lnTo>
                    <a:pt x="1211" y="170"/>
                  </a:lnTo>
                  <a:lnTo>
                    <a:pt x="1217" y="178"/>
                  </a:lnTo>
                  <a:lnTo>
                    <a:pt x="1226" y="184"/>
                  </a:lnTo>
                  <a:lnTo>
                    <a:pt x="1236" y="189"/>
                  </a:lnTo>
                  <a:lnTo>
                    <a:pt x="1246" y="193"/>
                  </a:lnTo>
                  <a:lnTo>
                    <a:pt x="1257" y="195"/>
                  </a:lnTo>
                  <a:lnTo>
                    <a:pt x="1268" y="196"/>
                  </a:lnTo>
                  <a:close/>
                  <a:moveTo>
                    <a:pt x="1116" y="198"/>
                  </a:moveTo>
                  <a:lnTo>
                    <a:pt x="1127" y="198"/>
                  </a:lnTo>
                  <a:lnTo>
                    <a:pt x="1136" y="194"/>
                  </a:lnTo>
                  <a:lnTo>
                    <a:pt x="1145" y="191"/>
                  </a:lnTo>
                  <a:lnTo>
                    <a:pt x="1150" y="185"/>
                  </a:lnTo>
                  <a:lnTo>
                    <a:pt x="1156" y="179"/>
                  </a:lnTo>
                  <a:lnTo>
                    <a:pt x="1159" y="171"/>
                  </a:lnTo>
                  <a:lnTo>
                    <a:pt x="1159" y="163"/>
                  </a:lnTo>
                  <a:lnTo>
                    <a:pt x="1158" y="154"/>
                  </a:lnTo>
                  <a:lnTo>
                    <a:pt x="1155" y="145"/>
                  </a:lnTo>
                  <a:lnTo>
                    <a:pt x="1150" y="137"/>
                  </a:lnTo>
                  <a:lnTo>
                    <a:pt x="1144" y="130"/>
                  </a:lnTo>
                  <a:lnTo>
                    <a:pt x="1137" y="123"/>
                  </a:lnTo>
                  <a:lnTo>
                    <a:pt x="1128" y="117"/>
                  </a:lnTo>
                  <a:lnTo>
                    <a:pt x="1119" y="114"/>
                  </a:lnTo>
                  <a:lnTo>
                    <a:pt x="1109" y="111"/>
                  </a:lnTo>
                  <a:lnTo>
                    <a:pt x="1099" y="111"/>
                  </a:lnTo>
                  <a:lnTo>
                    <a:pt x="1090" y="111"/>
                  </a:lnTo>
                  <a:lnTo>
                    <a:pt x="1081" y="114"/>
                  </a:lnTo>
                  <a:lnTo>
                    <a:pt x="1074" y="117"/>
                  </a:lnTo>
                  <a:lnTo>
                    <a:pt x="1067" y="123"/>
                  </a:lnTo>
                  <a:lnTo>
                    <a:pt x="1062" y="130"/>
                  </a:lnTo>
                  <a:lnTo>
                    <a:pt x="1058" y="137"/>
                  </a:lnTo>
                  <a:lnTo>
                    <a:pt x="1057" y="145"/>
                  </a:lnTo>
                  <a:lnTo>
                    <a:pt x="1057" y="154"/>
                  </a:lnTo>
                  <a:lnTo>
                    <a:pt x="1059" y="163"/>
                  </a:lnTo>
                  <a:lnTo>
                    <a:pt x="1063" y="171"/>
                  </a:lnTo>
                  <a:lnTo>
                    <a:pt x="1069" y="179"/>
                  </a:lnTo>
                  <a:lnTo>
                    <a:pt x="1077" y="185"/>
                  </a:lnTo>
                  <a:lnTo>
                    <a:pt x="1086" y="191"/>
                  </a:lnTo>
                  <a:lnTo>
                    <a:pt x="1095" y="194"/>
                  </a:lnTo>
                  <a:lnTo>
                    <a:pt x="1106" y="198"/>
                  </a:lnTo>
                  <a:lnTo>
                    <a:pt x="1116" y="198"/>
                  </a:lnTo>
                  <a:close/>
                  <a:moveTo>
                    <a:pt x="825" y="196"/>
                  </a:moveTo>
                  <a:lnTo>
                    <a:pt x="836" y="195"/>
                  </a:lnTo>
                  <a:lnTo>
                    <a:pt x="846" y="193"/>
                  </a:lnTo>
                  <a:lnTo>
                    <a:pt x="856" y="189"/>
                  </a:lnTo>
                  <a:lnTo>
                    <a:pt x="865" y="183"/>
                  </a:lnTo>
                  <a:lnTo>
                    <a:pt x="872" y="176"/>
                  </a:lnTo>
                  <a:lnTo>
                    <a:pt x="877" y="170"/>
                  </a:lnTo>
                  <a:lnTo>
                    <a:pt x="882" y="161"/>
                  </a:lnTo>
                  <a:lnTo>
                    <a:pt x="883" y="152"/>
                  </a:lnTo>
                  <a:lnTo>
                    <a:pt x="883" y="143"/>
                  </a:lnTo>
                  <a:lnTo>
                    <a:pt x="881" y="135"/>
                  </a:lnTo>
                  <a:lnTo>
                    <a:pt x="877" y="127"/>
                  </a:lnTo>
                  <a:lnTo>
                    <a:pt x="872" y="121"/>
                  </a:lnTo>
                  <a:lnTo>
                    <a:pt x="865" y="116"/>
                  </a:lnTo>
                  <a:lnTo>
                    <a:pt x="857" y="112"/>
                  </a:lnTo>
                  <a:lnTo>
                    <a:pt x="850" y="110"/>
                  </a:lnTo>
                  <a:lnTo>
                    <a:pt x="840" y="108"/>
                  </a:lnTo>
                  <a:lnTo>
                    <a:pt x="830" y="110"/>
                  </a:lnTo>
                  <a:lnTo>
                    <a:pt x="821" y="112"/>
                  </a:lnTo>
                  <a:lnTo>
                    <a:pt x="812" y="116"/>
                  </a:lnTo>
                  <a:lnTo>
                    <a:pt x="803" y="121"/>
                  </a:lnTo>
                  <a:lnTo>
                    <a:pt x="796" y="127"/>
                  </a:lnTo>
                  <a:lnTo>
                    <a:pt x="789" y="135"/>
                  </a:lnTo>
                  <a:lnTo>
                    <a:pt x="785" y="143"/>
                  </a:lnTo>
                  <a:lnTo>
                    <a:pt x="782" y="152"/>
                  </a:lnTo>
                  <a:lnTo>
                    <a:pt x="781" y="161"/>
                  </a:lnTo>
                  <a:lnTo>
                    <a:pt x="782" y="170"/>
                  </a:lnTo>
                  <a:lnTo>
                    <a:pt x="785" y="176"/>
                  </a:lnTo>
                  <a:lnTo>
                    <a:pt x="791" y="183"/>
                  </a:lnTo>
                  <a:lnTo>
                    <a:pt x="797" y="189"/>
                  </a:lnTo>
                  <a:lnTo>
                    <a:pt x="805" y="193"/>
                  </a:lnTo>
                  <a:lnTo>
                    <a:pt x="815" y="195"/>
                  </a:lnTo>
                  <a:lnTo>
                    <a:pt x="825" y="196"/>
                  </a:lnTo>
                  <a:close/>
                  <a:moveTo>
                    <a:pt x="672" y="198"/>
                  </a:moveTo>
                  <a:lnTo>
                    <a:pt x="684" y="196"/>
                  </a:lnTo>
                  <a:lnTo>
                    <a:pt x="695" y="194"/>
                  </a:lnTo>
                  <a:lnTo>
                    <a:pt x="705" y="190"/>
                  </a:lnTo>
                  <a:lnTo>
                    <a:pt x="715" y="184"/>
                  </a:lnTo>
                  <a:lnTo>
                    <a:pt x="723" y="179"/>
                  </a:lnTo>
                  <a:lnTo>
                    <a:pt x="729" y="171"/>
                  </a:lnTo>
                  <a:lnTo>
                    <a:pt x="735" y="162"/>
                  </a:lnTo>
                  <a:lnTo>
                    <a:pt x="739" y="153"/>
                  </a:lnTo>
                  <a:lnTo>
                    <a:pt x="740" y="145"/>
                  </a:lnTo>
                  <a:lnTo>
                    <a:pt x="739" y="136"/>
                  </a:lnTo>
                  <a:lnTo>
                    <a:pt x="737" y="129"/>
                  </a:lnTo>
                  <a:lnTo>
                    <a:pt x="734" y="123"/>
                  </a:lnTo>
                  <a:lnTo>
                    <a:pt x="728" y="117"/>
                  </a:lnTo>
                  <a:lnTo>
                    <a:pt x="721" y="113"/>
                  </a:lnTo>
                  <a:lnTo>
                    <a:pt x="713" y="111"/>
                  </a:lnTo>
                  <a:lnTo>
                    <a:pt x="704" y="110"/>
                  </a:lnTo>
                  <a:lnTo>
                    <a:pt x="694" y="111"/>
                  </a:lnTo>
                  <a:lnTo>
                    <a:pt x="684" y="113"/>
                  </a:lnTo>
                  <a:lnTo>
                    <a:pt x="674" y="117"/>
                  </a:lnTo>
                  <a:lnTo>
                    <a:pt x="665" y="123"/>
                  </a:lnTo>
                  <a:lnTo>
                    <a:pt x="656" y="129"/>
                  </a:lnTo>
                  <a:lnTo>
                    <a:pt x="648" y="136"/>
                  </a:lnTo>
                  <a:lnTo>
                    <a:pt x="641" y="144"/>
                  </a:lnTo>
                  <a:lnTo>
                    <a:pt x="637" y="153"/>
                  </a:lnTo>
                  <a:lnTo>
                    <a:pt x="635" y="162"/>
                  </a:lnTo>
                  <a:lnTo>
                    <a:pt x="633" y="171"/>
                  </a:lnTo>
                  <a:lnTo>
                    <a:pt x="635" y="174"/>
                  </a:lnTo>
                  <a:lnTo>
                    <a:pt x="636" y="179"/>
                  </a:lnTo>
                  <a:lnTo>
                    <a:pt x="637" y="182"/>
                  </a:lnTo>
                  <a:lnTo>
                    <a:pt x="639" y="184"/>
                  </a:lnTo>
                  <a:lnTo>
                    <a:pt x="646" y="190"/>
                  </a:lnTo>
                  <a:lnTo>
                    <a:pt x="652" y="194"/>
                  </a:lnTo>
                  <a:lnTo>
                    <a:pt x="662" y="196"/>
                  </a:lnTo>
                  <a:lnTo>
                    <a:pt x="672" y="198"/>
                  </a:lnTo>
                  <a:close/>
                  <a:moveTo>
                    <a:pt x="375" y="896"/>
                  </a:moveTo>
                  <a:lnTo>
                    <a:pt x="451" y="896"/>
                  </a:lnTo>
                  <a:lnTo>
                    <a:pt x="527" y="896"/>
                  </a:lnTo>
                  <a:lnTo>
                    <a:pt x="602" y="896"/>
                  </a:lnTo>
                  <a:lnTo>
                    <a:pt x="678" y="896"/>
                  </a:lnTo>
                  <a:lnTo>
                    <a:pt x="754" y="895"/>
                  </a:lnTo>
                  <a:lnTo>
                    <a:pt x="830" y="895"/>
                  </a:lnTo>
                  <a:lnTo>
                    <a:pt x="905" y="895"/>
                  </a:lnTo>
                  <a:lnTo>
                    <a:pt x="981" y="895"/>
                  </a:lnTo>
                  <a:lnTo>
                    <a:pt x="1057" y="893"/>
                  </a:lnTo>
                  <a:lnTo>
                    <a:pt x="1133" y="893"/>
                  </a:lnTo>
                  <a:lnTo>
                    <a:pt x="1208" y="893"/>
                  </a:lnTo>
                  <a:lnTo>
                    <a:pt x="1284" y="893"/>
                  </a:lnTo>
                  <a:lnTo>
                    <a:pt x="1360" y="893"/>
                  </a:lnTo>
                  <a:lnTo>
                    <a:pt x="1436" y="892"/>
                  </a:lnTo>
                  <a:lnTo>
                    <a:pt x="1511" y="892"/>
                  </a:lnTo>
                  <a:lnTo>
                    <a:pt x="1588" y="892"/>
                  </a:lnTo>
                  <a:lnTo>
                    <a:pt x="1597" y="892"/>
                  </a:lnTo>
                  <a:lnTo>
                    <a:pt x="1606" y="891"/>
                  </a:lnTo>
                  <a:lnTo>
                    <a:pt x="1613" y="890"/>
                  </a:lnTo>
                  <a:lnTo>
                    <a:pt x="1619" y="888"/>
                  </a:lnTo>
                  <a:lnTo>
                    <a:pt x="1624" y="886"/>
                  </a:lnTo>
                  <a:lnTo>
                    <a:pt x="1627" y="883"/>
                  </a:lnTo>
                  <a:lnTo>
                    <a:pt x="1629" y="880"/>
                  </a:lnTo>
                  <a:lnTo>
                    <a:pt x="1628" y="878"/>
                  </a:lnTo>
                  <a:lnTo>
                    <a:pt x="1612" y="840"/>
                  </a:lnTo>
                  <a:lnTo>
                    <a:pt x="1595" y="802"/>
                  </a:lnTo>
                  <a:lnTo>
                    <a:pt x="1578" y="765"/>
                  </a:lnTo>
                  <a:lnTo>
                    <a:pt x="1561" y="728"/>
                  </a:lnTo>
                  <a:lnTo>
                    <a:pt x="1545" y="690"/>
                  </a:lnTo>
                  <a:lnTo>
                    <a:pt x="1527" y="652"/>
                  </a:lnTo>
                  <a:lnTo>
                    <a:pt x="1510" y="615"/>
                  </a:lnTo>
                  <a:lnTo>
                    <a:pt x="1493" y="577"/>
                  </a:lnTo>
                  <a:lnTo>
                    <a:pt x="1477" y="539"/>
                  </a:lnTo>
                  <a:lnTo>
                    <a:pt x="1460" y="503"/>
                  </a:lnTo>
                  <a:lnTo>
                    <a:pt x="1442" y="465"/>
                  </a:lnTo>
                  <a:lnTo>
                    <a:pt x="1426" y="427"/>
                  </a:lnTo>
                  <a:lnTo>
                    <a:pt x="1409" y="389"/>
                  </a:lnTo>
                  <a:lnTo>
                    <a:pt x="1392" y="352"/>
                  </a:lnTo>
                  <a:lnTo>
                    <a:pt x="1375" y="314"/>
                  </a:lnTo>
                  <a:lnTo>
                    <a:pt x="1359" y="277"/>
                  </a:lnTo>
                  <a:lnTo>
                    <a:pt x="1356" y="274"/>
                  </a:lnTo>
                  <a:lnTo>
                    <a:pt x="1353" y="271"/>
                  </a:lnTo>
                  <a:lnTo>
                    <a:pt x="1350" y="269"/>
                  </a:lnTo>
                  <a:lnTo>
                    <a:pt x="1345" y="267"/>
                  </a:lnTo>
                  <a:lnTo>
                    <a:pt x="1335" y="263"/>
                  </a:lnTo>
                  <a:lnTo>
                    <a:pt x="1324" y="262"/>
                  </a:lnTo>
                  <a:lnTo>
                    <a:pt x="1280" y="262"/>
                  </a:lnTo>
                  <a:lnTo>
                    <a:pt x="1236" y="262"/>
                  </a:lnTo>
                  <a:lnTo>
                    <a:pt x="1192" y="262"/>
                  </a:lnTo>
                  <a:lnTo>
                    <a:pt x="1148" y="262"/>
                  </a:lnTo>
                  <a:lnTo>
                    <a:pt x="1104" y="262"/>
                  </a:lnTo>
                  <a:lnTo>
                    <a:pt x="1059" y="262"/>
                  </a:lnTo>
                  <a:lnTo>
                    <a:pt x="1016" y="262"/>
                  </a:lnTo>
                  <a:lnTo>
                    <a:pt x="971" y="262"/>
                  </a:lnTo>
                  <a:lnTo>
                    <a:pt x="928" y="262"/>
                  </a:lnTo>
                  <a:lnTo>
                    <a:pt x="883" y="262"/>
                  </a:lnTo>
                  <a:lnTo>
                    <a:pt x="840" y="262"/>
                  </a:lnTo>
                  <a:lnTo>
                    <a:pt x="795" y="262"/>
                  </a:lnTo>
                  <a:lnTo>
                    <a:pt x="752" y="262"/>
                  </a:lnTo>
                  <a:lnTo>
                    <a:pt x="707" y="262"/>
                  </a:lnTo>
                  <a:lnTo>
                    <a:pt x="664" y="262"/>
                  </a:lnTo>
                  <a:lnTo>
                    <a:pt x="619" y="262"/>
                  </a:lnTo>
                  <a:lnTo>
                    <a:pt x="608" y="263"/>
                  </a:lnTo>
                  <a:lnTo>
                    <a:pt x="598" y="267"/>
                  </a:lnTo>
                  <a:lnTo>
                    <a:pt x="593" y="269"/>
                  </a:lnTo>
                  <a:lnTo>
                    <a:pt x="590" y="271"/>
                  </a:lnTo>
                  <a:lnTo>
                    <a:pt x="588" y="274"/>
                  </a:lnTo>
                  <a:lnTo>
                    <a:pt x="586" y="277"/>
                  </a:lnTo>
                  <a:lnTo>
                    <a:pt x="570" y="314"/>
                  </a:lnTo>
                  <a:lnTo>
                    <a:pt x="554" y="352"/>
                  </a:lnTo>
                  <a:lnTo>
                    <a:pt x="539" y="390"/>
                  </a:lnTo>
                  <a:lnTo>
                    <a:pt x="522" y="428"/>
                  </a:lnTo>
                  <a:lnTo>
                    <a:pt x="506" y="466"/>
                  </a:lnTo>
                  <a:lnTo>
                    <a:pt x="491" y="504"/>
                  </a:lnTo>
                  <a:lnTo>
                    <a:pt x="475" y="542"/>
                  </a:lnTo>
                  <a:lnTo>
                    <a:pt x="460" y="579"/>
                  </a:lnTo>
                  <a:lnTo>
                    <a:pt x="444" y="617"/>
                  </a:lnTo>
                  <a:lnTo>
                    <a:pt x="427" y="655"/>
                  </a:lnTo>
                  <a:lnTo>
                    <a:pt x="412" y="693"/>
                  </a:lnTo>
                  <a:lnTo>
                    <a:pt x="396" y="731"/>
                  </a:lnTo>
                  <a:lnTo>
                    <a:pt x="381" y="769"/>
                  </a:lnTo>
                  <a:lnTo>
                    <a:pt x="364" y="807"/>
                  </a:lnTo>
                  <a:lnTo>
                    <a:pt x="348" y="844"/>
                  </a:lnTo>
                  <a:lnTo>
                    <a:pt x="333" y="882"/>
                  </a:lnTo>
                  <a:lnTo>
                    <a:pt x="333" y="885"/>
                  </a:lnTo>
                  <a:lnTo>
                    <a:pt x="334" y="888"/>
                  </a:lnTo>
                  <a:lnTo>
                    <a:pt x="337" y="890"/>
                  </a:lnTo>
                  <a:lnTo>
                    <a:pt x="343" y="892"/>
                  </a:lnTo>
                  <a:lnTo>
                    <a:pt x="349" y="893"/>
                  </a:lnTo>
                  <a:lnTo>
                    <a:pt x="356" y="895"/>
                  </a:lnTo>
                  <a:lnTo>
                    <a:pt x="365" y="896"/>
                  </a:lnTo>
                  <a:lnTo>
                    <a:pt x="375" y="896"/>
                  </a:lnTo>
                  <a:close/>
                  <a:moveTo>
                    <a:pt x="55" y="1092"/>
                  </a:moveTo>
                  <a:lnTo>
                    <a:pt x="113" y="1092"/>
                  </a:lnTo>
                  <a:lnTo>
                    <a:pt x="171" y="1092"/>
                  </a:lnTo>
                  <a:lnTo>
                    <a:pt x="229" y="1092"/>
                  </a:lnTo>
                  <a:lnTo>
                    <a:pt x="288" y="1091"/>
                  </a:lnTo>
                  <a:lnTo>
                    <a:pt x="346" y="1091"/>
                  </a:lnTo>
                  <a:lnTo>
                    <a:pt x="404" y="1091"/>
                  </a:lnTo>
                  <a:lnTo>
                    <a:pt x="462" y="1091"/>
                  </a:lnTo>
                  <a:lnTo>
                    <a:pt x="520" y="1091"/>
                  </a:lnTo>
                  <a:lnTo>
                    <a:pt x="578" y="1089"/>
                  </a:lnTo>
                  <a:lnTo>
                    <a:pt x="636" y="1089"/>
                  </a:lnTo>
                  <a:lnTo>
                    <a:pt x="694" y="1089"/>
                  </a:lnTo>
                  <a:lnTo>
                    <a:pt x="752" y="1089"/>
                  </a:lnTo>
                  <a:lnTo>
                    <a:pt x="809" y="1089"/>
                  </a:lnTo>
                  <a:lnTo>
                    <a:pt x="867" y="1088"/>
                  </a:lnTo>
                  <a:lnTo>
                    <a:pt x="926" y="1088"/>
                  </a:lnTo>
                  <a:lnTo>
                    <a:pt x="984" y="1088"/>
                  </a:lnTo>
                  <a:lnTo>
                    <a:pt x="1042" y="1088"/>
                  </a:lnTo>
                  <a:lnTo>
                    <a:pt x="1100" y="1088"/>
                  </a:lnTo>
                  <a:lnTo>
                    <a:pt x="1158" y="1088"/>
                  </a:lnTo>
                  <a:lnTo>
                    <a:pt x="1216" y="1087"/>
                  </a:lnTo>
                  <a:lnTo>
                    <a:pt x="1274" y="1087"/>
                  </a:lnTo>
                  <a:lnTo>
                    <a:pt x="1332" y="1087"/>
                  </a:lnTo>
                  <a:lnTo>
                    <a:pt x="1390" y="1087"/>
                  </a:lnTo>
                  <a:lnTo>
                    <a:pt x="1448" y="1086"/>
                  </a:lnTo>
                  <a:lnTo>
                    <a:pt x="1506" y="1086"/>
                  </a:lnTo>
                  <a:lnTo>
                    <a:pt x="1565" y="1086"/>
                  </a:lnTo>
                  <a:lnTo>
                    <a:pt x="1623" y="1086"/>
                  </a:lnTo>
                  <a:lnTo>
                    <a:pt x="1681" y="1086"/>
                  </a:lnTo>
                  <a:lnTo>
                    <a:pt x="1739" y="1085"/>
                  </a:lnTo>
                  <a:lnTo>
                    <a:pt x="1796" y="1085"/>
                  </a:lnTo>
                  <a:lnTo>
                    <a:pt x="1854" y="1085"/>
                  </a:lnTo>
                  <a:lnTo>
                    <a:pt x="1912" y="1085"/>
                  </a:lnTo>
                  <a:lnTo>
                    <a:pt x="1926" y="1084"/>
                  </a:lnTo>
                  <a:lnTo>
                    <a:pt x="1938" y="1083"/>
                  </a:lnTo>
                  <a:lnTo>
                    <a:pt x="1948" y="1081"/>
                  </a:lnTo>
                  <a:lnTo>
                    <a:pt x="1957" y="1078"/>
                  </a:lnTo>
                  <a:lnTo>
                    <a:pt x="1962" y="1074"/>
                  </a:lnTo>
                  <a:lnTo>
                    <a:pt x="1967" y="1071"/>
                  </a:lnTo>
                  <a:lnTo>
                    <a:pt x="1968" y="1068"/>
                  </a:lnTo>
                  <a:lnTo>
                    <a:pt x="1968" y="1066"/>
                  </a:lnTo>
                  <a:lnTo>
                    <a:pt x="1968" y="1064"/>
                  </a:lnTo>
                  <a:lnTo>
                    <a:pt x="1967" y="1062"/>
                  </a:lnTo>
                  <a:lnTo>
                    <a:pt x="1935" y="1008"/>
                  </a:lnTo>
                  <a:lnTo>
                    <a:pt x="1902" y="956"/>
                  </a:lnTo>
                  <a:lnTo>
                    <a:pt x="1871" y="904"/>
                  </a:lnTo>
                  <a:lnTo>
                    <a:pt x="1839" y="850"/>
                  </a:lnTo>
                  <a:lnTo>
                    <a:pt x="1808" y="798"/>
                  </a:lnTo>
                  <a:lnTo>
                    <a:pt x="1775" y="744"/>
                  </a:lnTo>
                  <a:lnTo>
                    <a:pt x="1743" y="692"/>
                  </a:lnTo>
                  <a:lnTo>
                    <a:pt x="1712" y="638"/>
                  </a:lnTo>
                  <a:lnTo>
                    <a:pt x="1680" y="586"/>
                  </a:lnTo>
                  <a:lnTo>
                    <a:pt x="1648" y="533"/>
                  </a:lnTo>
                  <a:lnTo>
                    <a:pt x="1617" y="480"/>
                  </a:lnTo>
                  <a:lnTo>
                    <a:pt x="1586" y="427"/>
                  </a:lnTo>
                  <a:lnTo>
                    <a:pt x="1555" y="373"/>
                  </a:lnTo>
                  <a:lnTo>
                    <a:pt x="1522" y="321"/>
                  </a:lnTo>
                  <a:lnTo>
                    <a:pt x="1490" y="269"/>
                  </a:lnTo>
                  <a:lnTo>
                    <a:pt x="1457" y="216"/>
                  </a:lnTo>
                  <a:lnTo>
                    <a:pt x="1440" y="192"/>
                  </a:lnTo>
                  <a:lnTo>
                    <a:pt x="1423" y="169"/>
                  </a:lnTo>
                  <a:lnTo>
                    <a:pt x="1407" y="144"/>
                  </a:lnTo>
                  <a:lnTo>
                    <a:pt x="1389" y="121"/>
                  </a:lnTo>
                  <a:lnTo>
                    <a:pt x="1371" y="97"/>
                  </a:lnTo>
                  <a:lnTo>
                    <a:pt x="1353" y="74"/>
                  </a:lnTo>
                  <a:lnTo>
                    <a:pt x="1336" y="51"/>
                  </a:lnTo>
                  <a:lnTo>
                    <a:pt x="1320" y="27"/>
                  </a:lnTo>
                  <a:lnTo>
                    <a:pt x="1312" y="18"/>
                  </a:lnTo>
                  <a:lnTo>
                    <a:pt x="1302" y="10"/>
                  </a:lnTo>
                  <a:lnTo>
                    <a:pt x="1297" y="7"/>
                  </a:lnTo>
                  <a:lnTo>
                    <a:pt x="1292" y="5"/>
                  </a:lnTo>
                  <a:lnTo>
                    <a:pt x="1287" y="4"/>
                  </a:lnTo>
                  <a:lnTo>
                    <a:pt x="1282" y="3"/>
                  </a:lnTo>
                  <a:lnTo>
                    <a:pt x="1243" y="3"/>
                  </a:lnTo>
                  <a:lnTo>
                    <a:pt x="1204" y="3"/>
                  </a:lnTo>
                  <a:lnTo>
                    <a:pt x="1165" y="3"/>
                  </a:lnTo>
                  <a:lnTo>
                    <a:pt x="1126" y="3"/>
                  </a:lnTo>
                  <a:lnTo>
                    <a:pt x="1087" y="3"/>
                  </a:lnTo>
                  <a:lnTo>
                    <a:pt x="1048" y="3"/>
                  </a:lnTo>
                  <a:lnTo>
                    <a:pt x="1009" y="3"/>
                  </a:lnTo>
                  <a:lnTo>
                    <a:pt x="971" y="2"/>
                  </a:lnTo>
                  <a:lnTo>
                    <a:pt x="932" y="2"/>
                  </a:lnTo>
                  <a:lnTo>
                    <a:pt x="893" y="2"/>
                  </a:lnTo>
                  <a:lnTo>
                    <a:pt x="854" y="2"/>
                  </a:lnTo>
                  <a:lnTo>
                    <a:pt x="815" y="2"/>
                  </a:lnTo>
                  <a:lnTo>
                    <a:pt x="776" y="2"/>
                  </a:lnTo>
                  <a:lnTo>
                    <a:pt x="737" y="2"/>
                  </a:lnTo>
                  <a:lnTo>
                    <a:pt x="698" y="2"/>
                  </a:lnTo>
                  <a:lnTo>
                    <a:pt x="659" y="0"/>
                  </a:lnTo>
                  <a:lnTo>
                    <a:pt x="655" y="2"/>
                  </a:lnTo>
                  <a:lnTo>
                    <a:pt x="649" y="3"/>
                  </a:lnTo>
                  <a:lnTo>
                    <a:pt x="645" y="5"/>
                  </a:lnTo>
                  <a:lnTo>
                    <a:pt x="639" y="8"/>
                  </a:lnTo>
                  <a:lnTo>
                    <a:pt x="635" y="12"/>
                  </a:lnTo>
                  <a:lnTo>
                    <a:pt x="630" y="15"/>
                  </a:lnTo>
                  <a:lnTo>
                    <a:pt x="626" y="19"/>
                  </a:lnTo>
                  <a:lnTo>
                    <a:pt x="622" y="24"/>
                  </a:lnTo>
                  <a:lnTo>
                    <a:pt x="606" y="48"/>
                  </a:lnTo>
                  <a:lnTo>
                    <a:pt x="588" y="73"/>
                  </a:lnTo>
                  <a:lnTo>
                    <a:pt x="570" y="96"/>
                  </a:lnTo>
                  <a:lnTo>
                    <a:pt x="552" y="120"/>
                  </a:lnTo>
                  <a:lnTo>
                    <a:pt x="534" y="144"/>
                  </a:lnTo>
                  <a:lnTo>
                    <a:pt x="518" y="169"/>
                  </a:lnTo>
                  <a:lnTo>
                    <a:pt x="501" y="193"/>
                  </a:lnTo>
                  <a:lnTo>
                    <a:pt x="484" y="218"/>
                  </a:lnTo>
                  <a:lnTo>
                    <a:pt x="453" y="270"/>
                  </a:lnTo>
                  <a:lnTo>
                    <a:pt x="422" y="323"/>
                  </a:lnTo>
                  <a:lnTo>
                    <a:pt x="391" y="376"/>
                  </a:lnTo>
                  <a:lnTo>
                    <a:pt x="362" y="429"/>
                  </a:lnTo>
                  <a:lnTo>
                    <a:pt x="332" y="483"/>
                  </a:lnTo>
                  <a:lnTo>
                    <a:pt x="303" y="536"/>
                  </a:lnTo>
                  <a:lnTo>
                    <a:pt x="273" y="590"/>
                  </a:lnTo>
                  <a:lnTo>
                    <a:pt x="242" y="643"/>
                  </a:lnTo>
                  <a:lnTo>
                    <a:pt x="212" y="696"/>
                  </a:lnTo>
                  <a:lnTo>
                    <a:pt x="182" y="750"/>
                  </a:lnTo>
                  <a:lnTo>
                    <a:pt x="152" y="803"/>
                  </a:lnTo>
                  <a:lnTo>
                    <a:pt x="122" y="856"/>
                  </a:lnTo>
                  <a:lnTo>
                    <a:pt x="92" y="909"/>
                  </a:lnTo>
                  <a:lnTo>
                    <a:pt x="62" y="963"/>
                  </a:lnTo>
                  <a:lnTo>
                    <a:pt x="32" y="1016"/>
                  </a:lnTo>
                  <a:lnTo>
                    <a:pt x="1" y="1068"/>
                  </a:lnTo>
                  <a:lnTo>
                    <a:pt x="0" y="1072"/>
                  </a:lnTo>
                  <a:lnTo>
                    <a:pt x="0" y="1074"/>
                  </a:lnTo>
                  <a:lnTo>
                    <a:pt x="1" y="1076"/>
                  </a:lnTo>
                  <a:lnTo>
                    <a:pt x="2" y="1078"/>
                  </a:lnTo>
                  <a:lnTo>
                    <a:pt x="5" y="1082"/>
                  </a:lnTo>
                  <a:lnTo>
                    <a:pt x="12" y="1085"/>
                  </a:lnTo>
                  <a:lnTo>
                    <a:pt x="20" y="1088"/>
                  </a:lnTo>
                  <a:lnTo>
                    <a:pt x="30" y="1091"/>
                  </a:lnTo>
                  <a:lnTo>
                    <a:pt x="42" y="1092"/>
                  </a:lnTo>
                  <a:lnTo>
                    <a:pt x="55" y="1092"/>
                  </a:lnTo>
                  <a:close/>
                </a:path>
              </a:pathLst>
            </a:custGeom>
            <a:solidFill>
              <a:srgbClr val="495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5" name="Freeform 155"/>
            <p:cNvSpPr>
              <a:spLocks noEditPoints="1"/>
            </p:cNvSpPr>
            <p:nvPr/>
          </p:nvSpPr>
          <p:spPr bwMode="auto">
            <a:xfrm>
              <a:off x="1963" y="2954"/>
              <a:ext cx="125" cy="47"/>
            </a:xfrm>
            <a:custGeom>
              <a:avLst/>
              <a:gdLst/>
              <a:ahLst/>
              <a:cxnLst>
                <a:cxn ang="0">
                  <a:pos x="0" y="338"/>
                </a:cxn>
                <a:cxn ang="0">
                  <a:pos x="242" y="12"/>
                </a:cxn>
                <a:cxn ang="0">
                  <a:pos x="293" y="50"/>
                </a:cxn>
                <a:cxn ang="0">
                  <a:pos x="51" y="376"/>
                </a:cxn>
                <a:cxn ang="0">
                  <a:pos x="0" y="338"/>
                </a:cxn>
                <a:cxn ang="0">
                  <a:pos x="242" y="12"/>
                </a:cxn>
                <a:cxn ang="0">
                  <a:pos x="251" y="0"/>
                </a:cxn>
                <a:cxn ang="0">
                  <a:pos x="267" y="0"/>
                </a:cxn>
                <a:cxn ang="0">
                  <a:pos x="267" y="31"/>
                </a:cxn>
                <a:cxn ang="0">
                  <a:pos x="242" y="12"/>
                </a:cxn>
                <a:cxn ang="0">
                  <a:pos x="267" y="0"/>
                </a:cxn>
                <a:cxn ang="0">
                  <a:pos x="734" y="0"/>
                </a:cxn>
                <a:cxn ang="0">
                  <a:pos x="734" y="63"/>
                </a:cxn>
                <a:cxn ang="0">
                  <a:pos x="267" y="63"/>
                </a:cxn>
                <a:cxn ang="0">
                  <a:pos x="267" y="0"/>
                </a:cxn>
                <a:cxn ang="0">
                  <a:pos x="734" y="0"/>
                </a:cxn>
                <a:cxn ang="0">
                  <a:pos x="750" y="0"/>
                </a:cxn>
                <a:cxn ang="0">
                  <a:pos x="760" y="12"/>
                </a:cxn>
                <a:cxn ang="0">
                  <a:pos x="734" y="31"/>
                </a:cxn>
                <a:cxn ang="0">
                  <a:pos x="734" y="0"/>
                </a:cxn>
                <a:cxn ang="0">
                  <a:pos x="760" y="12"/>
                </a:cxn>
                <a:cxn ang="0">
                  <a:pos x="999" y="338"/>
                </a:cxn>
                <a:cxn ang="0">
                  <a:pos x="948" y="376"/>
                </a:cxn>
                <a:cxn ang="0">
                  <a:pos x="709" y="50"/>
                </a:cxn>
                <a:cxn ang="0">
                  <a:pos x="760" y="12"/>
                </a:cxn>
              </a:cxnLst>
              <a:rect l="0" t="0" r="r" b="b"/>
              <a:pathLst>
                <a:path w="999" h="376">
                  <a:moveTo>
                    <a:pt x="0" y="338"/>
                  </a:moveTo>
                  <a:lnTo>
                    <a:pt x="242" y="12"/>
                  </a:lnTo>
                  <a:lnTo>
                    <a:pt x="293" y="50"/>
                  </a:lnTo>
                  <a:lnTo>
                    <a:pt x="51" y="376"/>
                  </a:lnTo>
                  <a:lnTo>
                    <a:pt x="0" y="338"/>
                  </a:lnTo>
                  <a:close/>
                  <a:moveTo>
                    <a:pt x="242" y="12"/>
                  </a:moveTo>
                  <a:lnTo>
                    <a:pt x="251" y="0"/>
                  </a:lnTo>
                  <a:lnTo>
                    <a:pt x="267" y="0"/>
                  </a:lnTo>
                  <a:lnTo>
                    <a:pt x="267" y="31"/>
                  </a:lnTo>
                  <a:lnTo>
                    <a:pt x="242" y="12"/>
                  </a:lnTo>
                  <a:close/>
                  <a:moveTo>
                    <a:pt x="267" y="0"/>
                  </a:moveTo>
                  <a:lnTo>
                    <a:pt x="734" y="0"/>
                  </a:lnTo>
                  <a:lnTo>
                    <a:pt x="734" y="63"/>
                  </a:lnTo>
                  <a:lnTo>
                    <a:pt x="267" y="63"/>
                  </a:lnTo>
                  <a:lnTo>
                    <a:pt x="267" y="0"/>
                  </a:lnTo>
                  <a:close/>
                  <a:moveTo>
                    <a:pt x="734" y="0"/>
                  </a:moveTo>
                  <a:lnTo>
                    <a:pt x="750" y="0"/>
                  </a:lnTo>
                  <a:lnTo>
                    <a:pt x="760" y="12"/>
                  </a:lnTo>
                  <a:lnTo>
                    <a:pt x="734" y="31"/>
                  </a:lnTo>
                  <a:lnTo>
                    <a:pt x="734" y="0"/>
                  </a:lnTo>
                  <a:close/>
                  <a:moveTo>
                    <a:pt x="760" y="12"/>
                  </a:moveTo>
                  <a:lnTo>
                    <a:pt x="999" y="338"/>
                  </a:lnTo>
                  <a:lnTo>
                    <a:pt x="948" y="376"/>
                  </a:lnTo>
                  <a:lnTo>
                    <a:pt x="709" y="50"/>
                  </a:lnTo>
                  <a:lnTo>
                    <a:pt x="760" y="12"/>
                  </a:lnTo>
                  <a:close/>
                </a:path>
              </a:pathLst>
            </a:custGeom>
            <a:solidFill>
              <a:srgbClr val="495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6" name="Freeform 156"/>
            <p:cNvSpPr>
              <a:spLocks/>
            </p:cNvSpPr>
            <p:nvPr/>
          </p:nvSpPr>
          <p:spPr bwMode="auto">
            <a:xfrm>
              <a:off x="1902" y="2940"/>
              <a:ext cx="246" cy="32"/>
            </a:xfrm>
            <a:custGeom>
              <a:avLst/>
              <a:gdLst/>
              <a:ahLst/>
              <a:cxnLst>
                <a:cxn ang="0">
                  <a:pos x="56" y="253"/>
                </a:cxn>
                <a:cxn ang="0">
                  <a:pos x="37" y="253"/>
                </a:cxn>
                <a:cxn ang="0">
                  <a:pos x="19" y="252"/>
                </a:cxn>
                <a:cxn ang="0">
                  <a:pos x="16" y="250"/>
                </a:cxn>
                <a:cxn ang="0">
                  <a:pos x="12" y="249"/>
                </a:cxn>
                <a:cxn ang="0">
                  <a:pos x="8" y="246"/>
                </a:cxn>
                <a:cxn ang="0">
                  <a:pos x="6" y="244"/>
                </a:cxn>
                <a:cxn ang="0">
                  <a:pos x="4" y="241"/>
                </a:cxn>
                <a:cxn ang="0">
                  <a:pos x="2" y="236"/>
                </a:cxn>
                <a:cxn ang="0">
                  <a:pos x="0" y="232"/>
                </a:cxn>
                <a:cxn ang="0">
                  <a:pos x="0" y="228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4" y="14"/>
                </a:cxn>
                <a:cxn ang="0">
                  <a:pos x="6" y="17"/>
                </a:cxn>
                <a:cxn ang="0">
                  <a:pos x="8" y="19"/>
                </a:cxn>
                <a:cxn ang="0">
                  <a:pos x="12" y="22"/>
                </a:cxn>
                <a:cxn ang="0">
                  <a:pos x="16" y="24"/>
                </a:cxn>
                <a:cxn ang="0">
                  <a:pos x="19" y="25"/>
                </a:cxn>
                <a:cxn ang="0">
                  <a:pos x="37" y="27"/>
                </a:cxn>
                <a:cxn ang="0">
                  <a:pos x="56" y="27"/>
                </a:cxn>
                <a:cxn ang="0">
                  <a:pos x="1913" y="27"/>
                </a:cxn>
                <a:cxn ang="0">
                  <a:pos x="1931" y="27"/>
                </a:cxn>
                <a:cxn ang="0">
                  <a:pos x="1949" y="25"/>
                </a:cxn>
                <a:cxn ang="0">
                  <a:pos x="1953" y="24"/>
                </a:cxn>
                <a:cxn ang="0">
                  <a:pos x="1957" y="22"/>
                </a:cxn>
                <a:cxn ang="0">
                  <a:pos x="1960" y="19"/>
                </a:cxn>
                <a:cxn ang="0">
                  <a:pos x="1963" y="17"/>
                </a:cxn>
                <a:cxn ang="0">
                  <a:pos x="1966" y="14"/>
                </a:cxn>
                <a:cxn ang="0">
                  <a:pos x="1967" y="10"/>
                </a:cxn>
                <a:cxn ang="0">
                  <a:pos x="1968" y="6"/>
                </a:cxn>
                <a:cxn ang="0">
                  <a:pos x="1969" y="0"/>
                </a:cxn>
                <a:cxn ang="0">
                  <a:pos x="1969" y="228"/>
                </a:cxn>
                <a:cxn ang="0">
                  <a:pos x="1968" y="232"/>
                </a:cxn>
                <a:cxn ang="0">
                  <a:pos x="1967" y="236"/>
                </a:cxn>
                <a:cxn ang="0">
                  <a:pos x="1966" y="241"/>
                </a:cxn>
                <a:cxn ang="0">
                  <a:pos x="1963" y="244"/>
                </a:cxn>
                <a:cxn ang="0">
                  <a:pos x="1960" y="246"/>
                </a:cxn>
                <a:cxn ang="0">
                  <a:pos x="1957" y="249"/>
                </a:cxn>
                <a:cxn ang="0">
                  <a:pos x="1953" y="250"/>
                </a:cxn>
                <a:cxn ang="0">
                  <a:pos x="1949" y="252"/>
                </a:cxn>
                <a:cxn ang="0">
                  <a:pos x="1931" y="253"/>
                </a:cxn>
                <a:cxn ang="0">
                  <a:pos x="1913" y="253"/>
                </a:cxn>
                <a:cxn ang="0">
                  <a:pos x="1377" y="253"/>
                </a:cxn>
                <a:cxn ang="0">
                  <a:pos x="1358" y="253"/>
                </a:cxn>
                <a:cxn ang="0">
                  <a:pos x="1358" y="64"/>
                </a:cxn>
                <a:cxn ang="0">
                  <a:pos x="610" y="64"/>
                </a:cxn>
                <a:cxn ang="0">
                  <a:pos x="610" y="253"/>
                </a:cxn>
                <a:cxn ang="0">
                  <a:pos x="56" y="253"/>
                </a:cxn>
              </a:cxnLst>
              <a:rect l="0" t="0" r="r" b="b"/>
              <a:pathLst>
                <a:path w="1969" h="253">
                  <a:moveTo>
                    <a:pt x="56" y="253"/>
                  </a:moveTo>
                  <a:lnTo>
                    <a:pt x="37" y="253"/>
                  </a:lnTo>
                  <a:lnTo>
                    <a:pt x="19" y="252"/>
                  </a:lnTo>
                  <a:lnTo>
                    <a:pt x="16" y="250"/>
                  </a:lnTo>
                  <a:lnTo>
                    <a:pt x="12" y="249"/>
                  </a:lnTo>
                  <a:lnTo>
                    <a:pt x="8" y="246"/>
                  </a:lnTo>
                  <a:lnTo>
                    <a:pt x="6" y="244"/>
                  </a:lnTo>
                  <a:lnTo>
                    <a:pt x="4" y="241"/>
                  </a:lnTo>
                  <a:lnTo>
                    <a:pt x="2" y="236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6" y="17"/>
                  </a:lnTo>
                  <a:lnTo>
                    <a:pt x="8" y="19"/>
                  </a:lnTo>
                  <a:lnTo>
                    <a:pt x="12" y="22"/>
                  </a:lnTo>
                  <a:lnTo>
                    <a:pt x="16" y="24"/>
                  </a:lnTo>
                  <a:lnTo>
                    <a:pt x="19" y="25"/>
                  </a:lnTo>
                  <a:lnTo>
                    <a:pt x="37" y="27"/>
                  </a:lnTo>
                  <a:lnTo>
                    <a:pt x="56" y="27"/>
                  </a:lnTo>
                  <a:lnTo>
                    <a:pt x="1913" y="27"/>
                  </a:lnTo>
                  <a:lnTo>
                    <a:pt x="1931" y="27"/>
                  </a:lnTo>
                  <a:lnTo>
                    <a:pt x="1949" y="25"/>
                  </a:lnTo>
                  <a:lnTo>
                    <a:pt x="1953" y="24"/>
                  </a:lnTo>
                  <a:lnTo>
                    <a:pt x="1957" y="22"/>
                  </a:lnTo>
                  <a:lnTo>
                    <a:pt x="1960" y="19"/>
                  </a:lnTo>
                  <a:lnTo>
                    <a:pt x="1963" y="17"/>
                  </a:lnTo>
                  <a:lnTo>
                    <a:pt x="1966" y="14"/>
                  </a:lnTo>
                  <a:lnTo>
                    <a:pt x="1967" y="10"/>
                  </a:lnTo>
                  <a:lnTo>
                    <a:pt x="1968" y="6"/>
                  </a:lnTo>
                  <a:lnTo>
                    <a:pt x="1969" y="0"/>
                  </a:lnTo>
                  <a:lnTo>
                    <a:pt x="1969" y="228"/>
                  </a:lnTo>
                  <a:lnTo>
                    <a:pt x="1968" y="232"/>
                  </a:lnTo>
                  <a:lnTo>
                    <a:pt x="1967" y="236"/>
                  </a:lnTo>
                  <a:lnTo>
                    <a:pt x="1966" y="241"/>
                  </a:lnTo>
                  <a:lnTo>
                    <a:pt x="1963" y="244"/>
                  </a:lnTo>
                  <a:lnTo>
                    <a:pt x="1960" y="246"/>
                  </a:lnTo>
                  <a:lnTo>
                    <a:pt x="1957" y="249"/>
                  </a:lnTo>
                  <a:lnTo>
                    <a:pt x="1953" y="250"/>
                  </a:lnTo>
                  <a:lnTo>
                    <a:pt x="1949" y="252"/>
                  </a:lnTo>
                  <a:lnTo>
                    <a:pt x="1931" y="253"/>
                  </a:lnTo>
                  <a:lnTo>
                    <a:pt x="1913" y="253"/>
                  </a:lnTo>
                  <a:lnTo>
                    <a:pt x="1377" y="253"/>
                  </a:lnTo>
                  <a:lnTo>
                    <a:pt x="1358" y="253"/>
                  </a:lnTo>
                  <a:lnTo>
                    <a:pt x="1358" y="64"/>
                  </a:lnTo>
                  <a:lnTo>
                    <a:pt x="610" y="64"/>
                  </a:lnTo>
                  <a:lnTo>
                    <a:pt x="610" y="253"/>
                  </a:lnTo>
                  <a:lnTo>
                    <a:pt x="56" y="253"/>
                  </a:lnTo>
                  <a:close/>
                </a:path>
              </a:pathLst>
            </a:custGeom>
            <a:solidFill>
              <a:srgbClr val="4957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212</TotalTime>
  <Words>698</Words>
  <Application>Microsoft Office PowerPoint</Application>
  <PresentationFormat>On-screen Show (4:3)</PresentationFormat>
  <Paragraphs>97</Paragraphs>
  <Slides>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Metro</vt:lpstr>
      <vt:lpstr>CorelDRAW 10.0 Graphic</vt:lpstr>
      <vt:lpstr>Corel PHOTO-PAINT 10.0 Image</vt:lpstr>
      <vt:lpstr>Microsoft Clip Gallery</vt:lpstr>
      <vt:lpstr>Overview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Plan</dc:title>
  <dc:creator>Bob Stephen</dc:creator>
  <cp:lastModifiedBy>Bob Stephen</cp:lastModifiedBy>
  <cp:revision>39</cp:revision>
  <dcterms:created xsi:type="dcterms:W3CDTF">2009-08-20T19:46:29Z</dcterms:created>
  <dcterms:modified xsi:type="dcterms:W3CDTF">2009-09-10T05:56:27Z</dcterms:modified>
</cp:coreProperties>
</file>